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403" r:id="rId4"/>
    <p:sldId id="317" r:id="rId5"/>
    <p:sldId id="318" r:id="rId6"/>
    <p:sldId id="322" r:id="rId7"/>
    <p:sldId id="404" r:id="rId8"/>
    <p:sldId id="314" r:id="rId9"/>
    <p:sldId id="315" r:id="rId10"/>
  </p:sldIdLst>
  <p:sldSz cx="12192000" cy="6858000"/>
  <p:notesSz cx="6858000" cy="9144000"/>
  <p:embeddedFontLst>
    <p:embeddedFont>
      <p:font typeface="Avenir Next LT Pro" panose="020B0504020202020204" pitchFamily="3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1FA8F510-DCCC-405E-9F92-8058A7445443}">
          <p14:sldIdLst>
            <p14:sldId id="256"/>
            <p14:sldId id="270"/>
            <p14:sldId id="403"/>
            <p14:sldId id="317"/>
            <p14:sldId id="318"/>
            <p14:sldId id="322"/>
            <p14:sldId id="404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BE798153-382C-4F6B-B48E-10ECEAC7FCE2}"/>
    <pc:docChg chg="undo custSel addSld delSld modSld sldOrd modSection">
      <pc:chgData name="Siniša ᵀᴴᴱ ᴼᴿᴵᴳᴵᴻᴬᴸ Wolfenstein" userId="215f646470bc261a" providerId="LiveId" clId="{BE798153-382C-4F6B-B48E-10ECEAC7FCE2}" dt="2021-05-01T06:57:18.331" v="1093" actId="1035"/>
      <pc:docMkLst>
        <pc:docMk/>
      </pc:docMkLst>
      <pc:sldChg chg="modSp">
        <pc:chgData name="Siniša ᵀᴴᴱ ᴼᴿᴵᴳᴵᴻᴬᴸ Wolfenstein" userId="215f646470bc261a" providerId="LiveId" clId="{BE798153-382C-4F6B-B48E-10ECEAC7FCE2}" dt="2021-05-01T06:21:00.232" v="14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BE798153-382C-4F6B-B48E-10ECEAC7FCE2}" dt="2021-05-01T06:21:00.232" v="14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BE798153-382C-4F6B-B48E-10ECEAC7FCE2}" dt="2021-05-01T06:20:40.871" v="0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ᵀᴴᴱ ᴼᴿᴵᴳᴵᴻᴬᴸ Wolfenstein" userId="215f646470bc261a" providerId="LiveId" clId="{BE798153-382C-4F6B-B48E-10ECEAC7FCE2}" dt="2021-05-01T06:35:53.360" v="423" actId="1036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BE798153-382C-4F6B-B48E-10ECEAC7FCE2}" dt="2021-05-01T06:33:51.633" v="316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BE798153-382C-4F6B-B48E-10ECEAC7FCE2}" dt="2021-05-01T06:34:54.482" v="398" actId="20577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BE798153-382C-4F6B-B48E-10ECEAC7FCE2}" dt="2021-05-01T06:35:18.736" v="404" actId="1035"/>
          <ac:spMkLst>
            <pc:docMk/>
            <pc:sldMk cId="891775711" sldId="270"/>
            <ac:spMk id="11" creationId="{639D15B7-796E-4C70-B2C9-85293A355360}"/>
          </ac:spMkLst>
        </pc:spChg>
        <pc:spChg chg="add mod">
          <ac:chgData name="Siniša ᵀᴴᴱ ᴼᴿᴵᴳᴵᴻᴬᴸ Wolfenstein" userId="215f646470bc261a" providerId="LiveId" clId="{BE798153-382C-4F6B-B48E-10ECEAC7FCE2}" dt="2021-05-01T06:35:37.524" v="412" actId="20577"/>
          <ac:spMkLst>
            <pc:docMk/>
            <pc:sldMk cId="891775711" sldId="270"/>
            <ac:spMk id="12" creationId="{C6A8B1E9-5F25-4BA9-B225-DF3F269139BD}"/>
          </ac:spMkLst>
        </pc:spChg>
        <pc:spChg chg="add mod">
          <ac:chgData name="Siniša ᵀᴴᴱ ᴼᴿᴵᴳᴵᴻᴬᴸ Wolfenstein" userId="215f646470bc261a" providerId="LiveId" clId="{BE798153-382C-4F6B-B48E-10ECEAC7FCE2}" dt="2021-05-01T06:35:44.639" v="417" actId="20577"/>
          <ac:spMkLst>
            <pc:docMk/>
            <pc:sldMk cId="891775711" sldId="270"/>
            <ac:spMk id="13" creationId="{370DA78E-CC8D-49CA-B49E-2F4DC496AB0D}"/>
          </ac:spMkLst>
        </pc:spChg>
        <pc:spChg chg="add mod">
          <ac:chgData name="Siniša ᵀᴴᴱ ᴼᴿᴵᴳᴵᴻᴬᴸ Wolfenstein" userId="215f646470bc261a" providerId="LiveId" clId="{BE798153-382C-4F6B-B48E-10ECEAC7FCE2}" dt="2021-05-01T06:35:53.360" v="423" actId="1036"/>
          <ac:spMkLst>
            <pc:docMk/>
            <pc:sldMk cId="891775711" sldId="270"/>
            <ac:spMk id="14" creationId="{60F6BCA8-276A-495D-B3D7-0F96C1F2AB7E}"/>
          </ac:spMkLst>
        </pc:spChg>
        <pc:spChg chg="del">
          <ac:chgData name="Siniša ᵀᴴᴱ ᴼᴿᴵᴳᴵᴻᴬᴸ Wolfenstein" userId="215f646470bc261a" providerId="LiveId" clId="{BE798153-382C-4F6B-B48E-10ECEAC7FCE2}" dt="2021-05-01T06:34:25.649" v="320" actId="478"/>
          <ac:spMkLst>
            <pc:docMk/>
            <pc:sldMk cId="891775711" sldId="270"/>
            <ac:spMk id="15" creationId="{84021297-2EC5-4993-8224-07F7C7692073}"/>
          </ac:spMkLst>
        </pc:spChg>
        <pc:spChg chg="del">
          <ac:chgData name="Siniša ᵀᴴᴱ ᴼᴿᴵᴳᴵᴻᴬᴸ Wolfenstein" userId="215f646470bc261a" providerId="LiveId" clId="{BE798153-382C-4F6B-B48E-10ECEAC7FCE2}" dt="2021-05-01T06:34:27.022" v="321" actId="478"/>
          <ac:spMkLst>
            <pc:docMk/>
            <pc:sldMk cId="891775711" sldId="270"/>
            <ac:spMk id="16" creationId="{44701181-CD8C-40EB-A576-58F17B7D1FF1}"/>
          </ac:spMkLst>
        </pc:spChg>
        <pc:spChg chg="del">
          <ac:chgData name="Siniša ᵀᴴᴱ ᴼᴿᴵᴳᴵᴻᴬᴸ Wolfenstein" userId="215f646470bc261a" providerId="LiveId" clId="{BE798153-382C-4F6B-B48E-10ECEAC7FCE2}" dt="2021-05-01T06:34:28.447" v="322" actId="478"/>
          <ac:spMkLst>
            <pc:docMk/>
            <pc:sldMk cId="891775711" sldId="270"/>
            <ac:spMk id="18" creationId="{C596EBC7-9CD0-431A-9828-20E1A8FEC180}"/>
          </ac:spMkLst>
        </pc:spChg>
        <pc:spChg chg="del">
          <ac:chgData name="Siniša ᵀᴴᴱ ᴼᴿᴵᴳᴵᴻᴬᴸ Wolfenstein" userId="215f646470bc261a" providerId="LiveId" clId="{BE798153-382C-4F6B-B48E-10ECEAC7FCE2}" dt="2021-05-01T06:34:29.948" v="323" actId="478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BE798153-382C-4F6B-B48E-10ECEAC7FCE2}" dt="2021-05-01T06:31:06.002" v="103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BE798153-382C-4F6B-B48E-10ECEAC7FCE2}" dt="2021-05-01T06:34:23.158" v="319" actId="14100"/>
          <ac:picMkLst>
            <pc:docMk/>
            <pc:sldMk cId="891775711" sldId="270"/>
            <ac:picMk id="3" creationId="{DCB64642-CE4F-4D9C-A92A-9A8EF9D7D4F4}"/>
          </ac:picMkLst>
        </pc:picChg>
        <pc:picChg chg="add del">
          <ac:chgData name="Siniša ᵀᴴᴱ ᴼᴿᴵᴳᴵᴻᴬᴸ Wolfenstein" userId="215f646470bc261a" providerId="LiveId" clId="{BE798153-382C-4F6B-B48E-10ECEAC7FCE2}" dt="2021-05-01T06:35:22.210" v="406"/>
          <ac:picMkLst>
            <pc:docMk/>
            <pc:sldMk cId="891775711" sldId="270"/>
            <ac:picMk id="4" creationId="{B4817BCE-A377-4508-AA34-18D7C5C49962}"/>
          </ac:picMkLst>
        </pc:picChg>
      </pc:sldChg>
      <pc:sldChg chg="modSp modAnim">
        <pc:chgData name="Siniša ᵀᴴᴱ ᴼᴿᴵᴳᴵᴻᴬᴸ Wolfenstein" userId="215f646470bc261a" providerId="LiveId" clId="{BE798153-382C-4F6B-B48E-10ECEAC7FCE2}" dt="2021-05-01T06:25:42.027" v="88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BE798153-382C-4F6B-B48E-10ECEAC7FCE2}" dt="2021-05-01T06:25:34.332" v="84" actId="14100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BE798153-382C-4F6B-B48E-10ECEAC7FCE2}" dt="2021-05-01T06:25:27.464" v="80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BE798153-382C-4F6B-B48E-10ECEAC7FCE2}" dt="2021-05-01T06:25:42.027" v="88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BE798153-382C-4F6B-B48E-10ECEAC7FCE2}" dt="2021-05-01T06:21:52.835" v="15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BE798153-382C-4F6B-B48E-10ECEAC7FCE2}" dt="2021-05-01T06:29:29.256" v="101" actId="1076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BE798153-382C-4F6B-B48E-10ECEAC7FCE2}" dt="2021-05-01T06:27:05.084" v="90" actId="20577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BE798153-382C-4F6B-B48E-10ECEAC7FCE2}" dt="2021-05-01T06:27:52.524" v="91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BE798153-382C-4F6B-B48E-10ECEAC7FCE2}" dt="2021-05-01T06:21:58.019" v="16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BE798153-382C-4F6B-B48E-10ECEAC7FCE2}" dt="2021-05-01T06:27:59.409" v="9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BE798153-382C-4F6B-B48E-10ECEAC7FCE2}" dt="2021-05-01T06:28:05.784" v="9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BE798153-382C-4F6B-B48E-10ECEAC7FCE2}" dt="2021-05-01T06:28:28.388" v="9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BE798153-382C-4F6B-B48E-10ECEAC7FCE2}" dt="2021-05-01T06:28:32.547" v="9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BE798153-382C-4F6B-B48E-10ECEAC7FCE2}" dt="2021-05-01T06:28:48.317" v="9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BE798153-382C-4F6B-B48E-10ECEAC7FCE2}" dt="2021-05-01T06:28:57.678" v="9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BE798153-382C-4F6B-B48E-10ECEAC7FCE2}" dt="2021-05-01T06:29:29.256" v="101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BE798153-382C-4F6B-B48E-10ECEAC7FCE2}" dt="2021-05-01T06:29:21.525" v="10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BE798153-382C-4F6B-B48E-10ECEAC7FCE2}" dt="2021-05-01T06:29:15.194" v="99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BE798153-382C-4F6B-B48E-10ECEAC7FCE2}" dt="2021-05-01T06:29:11.345" v="98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BE798153-382C-4F6B-B48E-10ECEAC7FCE2}" dt="2021-05-01T06:33:30.953" v="314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BE798153-382C-4F6B-B48E-10ECEAC7FCE2}" dt="2021-05-01T06:33:30.953" v="314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BE798153-382C-4F6B-B48E-10ECEAC7FCE2}" dt="2021-05-01T06:30:00.542" v="102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BE798153-382C-4F6B-B48E-10ECEAC7FCE2}" dt="2021-05-01T06:22:02.116" v="17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delSp modSp delAnim modAnim">
        <pc:chgData name="Siniša ᵀᴴᴱ ᴼᴿᴵᴳᴵᴻᴬᴸ Wolfenstein" userId="215f646470bc261a" providerId="LiveId" clId="{BE798153-382C-4F6B-B48E-10ECEAC7FCE2}" dt="2021-05-01T06:40:46.798" v="586" actId="14100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BE798153-382C-4F6B-B48E-10ECEAC7FCE2}" dt="2021-05-01T06:39:35.545" v="566" actId="20577"/>
          <ac:spMkLst>
            <pc:docMk/>
            <pc:sldMk cId="540893610" sldId="317"/>
            <ac:spMk id="6" creationId="{D59C0E6F-A8FA-4180-809C-0B238788105A}"/>
          </ac:spMkLst>
        </pc:spChg>
        <pc:picChg chg="mod">
          <ac:chgData name="Siniša ᵀᴴᴱ ᴼᴿᴵᴳᴵᴻᴬᴸ Wolfenstein" userId="215f646470bc261a" providerId="LiveId" clId="{BE798153-382C-4F6B-B48E-10ECEAC7FCE2}" dt="2021-05-01T06:31:11.792" v="104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BE798153-382C-4F6B-B48E-10ECEAC7FCE2}" dt="2021-05-01T06:39:13.515" v="501" actId="1076"/>
          <ac:picMkLst>
            <pc:docMk/>
            <pc:sldMk cId="540893610" sldId="317"/>
            <ac:picMk id="3" creationId="{DCB64642-CE4F-4D9C-A92A-9A8EF9D7D4F4}"/>
          </ac:picMkLst>
        </pc:picChg>
        <pc:picChg chg="mod">
          <ac:chgData name="Siniša ᵀᴴᴱ ᴼᴿᴵᴳᴵᴻᴬᴸ Wolfenstein" userId="215f646470bc261a" providerId="LiveId" clId="{BE798153-382C-4F6B-B48E-10ECEAC7FCE2}" dt="2021-05-01T06:40:46.798" v="586" actId="14100"/>
          <ac:picMkLst>
            <pc:docMk/>
            <pc:sldMk cId="540893610" sldId="317"/>
            <ac:picMk id="10" creationId="{95489752-3D14-4ACE-A85A-A01CFD673551}"/>
          </ac:picMkLst>
        </pc:picChg>
        <pc:picChg chg="mod">
          <ac:chgData name="Siniša ᵀᴴᴱ ᴼᴿᴵᴳᴵᴻᴬᴸ Wolfenstein" userId="215f646470bc261a" providerId="LiveId" clId="{BE798153-382C-4F6B-B48E-10ECEAC7FCE2}" dt="2021-05-01T06:40:06.068" v="579" actId="1038"/>
          <ac:picMkLst>
            <pc:docMk/>
            <pc:sldMk cId="540893610" sldId="317"/>
            <ac:picMk id="11" creationId="{08173794-EC73-46D5-80F4-CBC48A9B8C6F}"/>
          </ac:picMkLst>
        </pc:picChg>
        <pc:picChg chg="mod">
          <ac:chgData name="Siniša ᵀᴴᴱ ᴼᴿᴵᴳᴵᴻᴬᴸ Wolfenstein" userId="215f646470bc261a" providerId="LiveId" clId="{BE798153-382C-4F6B-B48E-10ECEAC7FCE2}" dt="2021-05-01T06:39:54.591" v="573" actId="14100"/>
          <ac:picMkLst>
            <pc:docMk/>
            <pc:sldMk cId="540893610" sldId="317"/>
            <ac:picMk id="17" creationId="{0FC7B86A-415B-4443-88C0-65F3D6F461CC}"/>
          </ac:picMkLst>
        </pc:picChg>
        <pc:picChg chg="del mod">
          <ac:chgData name="Siniša ᵀᴴᴱ ᴼᴿᴵᴳᴵᴻᴬᴸ Wolfenstein" userId="215f646470bc261a" providerId="LiveId" clId="{BE798153-382C-4F6B-B48E-10ECEAC7FCE2}" dt="2021-05-01T06:40:09.531" v="581" actId="478"/>
          <ac:picMkLst>
            <pc:docMk/>
            <pc:sldMk cId="540893610" sldId="317"/>
            <ac:picMk id="18" creationId="{90F980B0-19AA-4EA9-B0BC-4E77D582369D}"/>
          </ac:picMkLst>
        </pc:picChg>
        <pc:picChg chg="del mod">
          <ac:chgData name="Siniša ᵀᴴᴱ ᴼᴿᴵᴳᴵᴻᴬᴸ Wolfenstein" userId="215f646470bc261a" providerId="LiveId" clId="{BE798153-382C-4F6B-B48E-10ECEAC7FCE2}" dt="2021-05-01T06:39:58.224" v="574" actId="478"/>
          <ac:picMkLst>
            <pc:docMk/>
            <pc:sldMk cId="540893610" sldId="317"/>
            <ac:picMk id="19" creationId="{CE8F3DA5-744A-4978-A01B-88CC1AEDBC77}"/>
          </ac:picMkLst>
        </pc:picChg>
        <pc:picChg chg="mod">
          <ac:chgData name="Siniša ᵀᴴᴱ ᴼᴿᴵᴳᴵᴻᴬᴸ Wolfenstein" userId="215f646470bc261a" providerId="LiveId" clId="{BE798153-382C-4F6B-B48E-10ECEAC7FCE2}" dt="2021-05-01T06:40:16.437" v="584" actId="14100"/>
          <ac:picMkLst>
            <pc:docMk/>
            <pc:sldMk cId="540893610" sldId="317"/>
            <ac:picMk id="20" creationId="{FBBB7DE0-2EA1-4BAC-B81D-5543C0846F0A}"/>
          </ac:picMkLst>
        </pc:picChg>
      </pc:sldChg>
      <pc:sldChg chg="addSp delSp modSp addAnim delAnim modAnim">
        <pc:chgData name="Siniša ᵀᴴᴱ ᴼᴿᴵᴳᴵᴻᴬᴸ Wolfenstein" userId="215f646470bc261a" providerId="LiveId" clId="{BE798153-382C-4F6B-B48E-10ECEAC7FCE2}" dt="2021-05-01T06:53:12.022" v="1006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BE798153-382C-4F6B-B48E-10ECEAC7FCE2}" dt="2021-05-01T06:51:02.415" v="922" actId="14100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BE798153-382C-4F6B-B48E-10ECEAC7FCE2}" dt="2021-05-01T06:51:19.788" v="939" actId="14100"/>
          <ac:spMkLst>
            <pc:docMk/>
            <pc:sldMk cId="2384908973" sldId="318"/>
            <ac:spMk id="10" creationId="{2DE80A48-5CDC-43E5-89A0-824D8D2B2993}"/>
          </ac:spMkLst>
        </pc:spChg>
        <pc:spChg chg="del">
          <ac:chgData name="Siniša ᵀᴴᴱ ᴼᴿᴵᴳᴵᴻᴬᴸ Wolfenstein" userId="215f646470bc261a" providerId="LiveId" clId="{BE798153-382C-4F6B-B48E-10ECEAC7FCE2}" dt="2021-05-01T06:50:06.885" v="897" actId="478"/>
          <ac:spMkLst>
            <pc:docMk/>
            <pc:sldMk cId="2384908973" sldId="318"/>
            <ac:spMk id="11" creationId="{93503786-9D4D-4836-AEBF-026193032C71}"/>
          </ac:spMkLst>
        </pc:spChg>
        <pc:spChg chg="del">
          <ac:chgData name="Siniša ᵀᴴᴱ ᴼᴿᴵᴳᴵᴻᴬᴸ Wolfenstein" userId="215f646470bc261a" providerId="LiveId" clId="{BE798153-382C-4F6B-B48E-10ECEAC7FCE2}" dt="2021-05-01T06:50:05.080" v="896" actId="478"/>
          <ac:spMkLst>
            <pc:docMk/>
            <pc:sldMk cId="2384908973" sldId="318"/>
            <ac:spMk id="12" creationId="{76AA8E0F-AF87-4311-8133-745DE74A570C}"/>
          </ac:spMkLst>
        </pc:spChg>
        <pc:spChg chg="del">
          <ac:chgData name="Siniša ᵀᴴᴱ ᴼᴿᴵᴳᴵᴻᴬᴸ Wolfenstein" userId="215f646470bc261a" providerId="LiveId" clId="{BE798153-382C-4F6B-B48E-10ECEAC7FCE2}" dt="2021-05-01T06:50:12.343" v="900" actId="478"/>
          <ac:spMkLst>
            <pc:docMk/>
            <pc:sldMk cId="2384908973" sldId="318"/>
            <ac:spMk id="13" creationId="{53BF5DB9-EE04-4E0A-A5A2-E3DBA81E3A53}"/>
          </ac:spMkLst>
        </pc:spChg>
        <pc:spChg chg="del">
          <ac:chgData name="Siniša ᵀᴴᴱ ᴼᴿᴵᴳᴵᴻᴬᴸ Wolfenstein" userId="215f646470bc261a" providerId="LiveId" clId="{BE798153-382C-4F6B-B48E-10ECEAC7FCE2}" dt="2021-05-01T06:50:13.697" v="901" actId="478"/>
          <ac:spMkLst>
            <pc:docMk/>
            <pc:sldMk cId="2384908973" sldId="318"/>
            <ac:spMk id="14" creationId="{9313C403-95EF-4ADE-9A40-8C9346C576EB}"/>
          </ac:spMkLst>
        </pc:spChg>
        <pc:spChg chg="add mod">
          <ac:chgData name="Siniša ᵀᴴᴱ ᴼᴿᴵᴳᴵᴻᴬᴸ Wolfenstein" userId="215f646470bc261a" providerId="LiveId" clId="{BE798153-382C-4F6B-B48E-10ECEAC7FCE2}" dt="2021-05-01T06:51:38.524" v="953" actId="20577"/>
          <ac:spMkLst>
            <pc:docMk/>
            <pc:sldMk cId="2384908973" sldId="318"/>
            <ac:spMk id="15" creationId="{6535D3BB-FA99-4477-884C-F7BD224CEE50}"/>
          </ac:spMkLst>
        </pc:spChg>
        <pc:spChg chg="add mod">
          <ac:chgData name="Siniša ᵀᴴᴱ ᴼᴿᴵᴳᴵᴻᴬᴸ Wolfenstein" userId="215f646470bc261a" providerId="LiveId" clId="{BE798153-382C-4F6B-B48E-10ECEAC7FCE2}" dt="2021-05-01T06:51:52.584" v="964" actId="20577"/>
          <ac:spMkLst>
            <pc:docMk/>
            <pc:sldMk cId="2384908973" sldId="318"/>
            <ac:spMk id="16" creationId="{45EB12B5-80DE-4C01-9F7C-40C85B8DC1E9}"/>
          </ac:spMkLst>
        </pc:spChg>
        <pc:spChg chg="add mod">
          <ac:chgData name="Siniša ᵀᴴᴱ ᴼᴿᴵᴳᴵᴻᴬᴸ Wolfenstein" userId="215f646470bc261a" providerId="LiveId" clId="{BE798153-382C-4F6B-B48E-10ECEAC7FCE2}" dt="2021-05-01T06:52:06.700" v="973" actId="20577"/>
          <ac:spMkLst>
            <pc:docMk/>
            <pc:sldMk cId="2384908973" sldId="318"/>
            <ac:spMk id="17" creationId="{1321ACAB-A115-4E41-AF0D-6A4A799729A5}"/>
          </ac:spMkLst>
        </pc:spChg>
        <pc:spChg chg="add mod">
          <ac:chgData name="Siniša ᵀᴴᴱ ᴼᴿᴵᴳᴵᴻᴬᴸ Wolfenstein" userId="215f646470bc261a" providerId="LiveId" clId="{BE798153-382C-4F6B-B48E-10ECEAC7FCE2}" dt="2021-05-01T06:52:25.269" v="979" actId="14100"/>
          <ac:spMkLst>
            <pc:docMk/>
            <pc:sldMk cId="2384908973" sldId="318"/>
            <ac:spMk id="18" creationId="{6632E3E0-059B-4CEA-904A-65C9C8B79786}"/>
          </ac:spMkLst>
        </pc:spChg>
        <pc:spChg chg="add mod">
          <ac:chgData name="Siniša ᵀᴴᴱ ᴼᴿᴵᴳᴵᴻᴬᴸ Wolfenstein" userId="215f646470bc261a" providerId="LiveId" clId="{BE798153-382C-4F6B-B48E-10ECEAC7FCE2}" dt="2021-05-01T06:52:39.031" v="988" actId="20577"/>
          <ac:spMkLst>
            <pc:docMk/>
            <pc:sldMk cId="2384908973" sldId="318"/>
            <ac:spMk id="19" creationId="{654BD2FC-7337-4BDF-90ED-D1DAD91F66EF}"/>
          </ac:spMkLst>
        </pc:spChg>
        <pc:spChg chg="add mod">
          <ac:chgData name="Siniša ᵀᴴᴱ ᴼᴿᴵᴳᴵᴻᴬᴸ Wolfenstein" userId="215f646470bc261a" providerId="LiveId" clId="{BE798153-382C-4F6B-B48E-10ECEAC7FCE2}" dt="2021-05-01T06:52:51.300" v="995" actId="20577"/>
          <ac:spMkLst>
            <pc:docMk/>
            <pc:sldMk cId="2384908973" sldId="318"/>
            <ac:spMk id="20" creationId="{66F2D5AB-00A2-40A5-A399-5E0325726D76}"/>
          </ac:spMkLst>
        </pc:spChg>
        <pc:spChg chg="add mod">
          <ac:chgData name="Siniša ᵀᴴᴱ ᴼᴿᴵᴳᴵᴻᴬᴸ Wolfenstein" userId="215f646470bc261a" providerId="LiveId" clId="{BE798153-382C-4F6B-B48E-10ECEAC7FCE2}" dt="2021-05-01T06:53:01.413" v="999" actId="20577"/>
          <ac:spMkLst>
            <pc:docMk/>
            <pc:sldMk cId="2384908973" sldId="318"/>
            <ac:spMk id="21" creationId="{84C231E0-6577-4F98-A91C-42DE51AEF126}"/>
          </ac:spMkLst>
        </pc:spChg>
        <pc:spChg chg="add mod">
          <ac:chgData name="Siniša ᵀᴴᴱ ᴼᴿᴵᴳᴵᴻᴬᴸ Wolfenstein" userId="215f646470bc261a" providerId="LiveId" clId="{BE798153-382C-4F6B-B48E-10ECEAC7FCE2}" dt="2021-05-01T06:53:12.022" v="1006" actId="20577"/>
          <ac:spMkLst>
            <pc:docMk/>
            <pc:sldMk cId="2384908973" sldId="318"/>
            <ac:spMk id="22" creationId="{D7F1E0EF-E4F8-4A35-9C86-2AA685A6C783}"/>
          </ac:spMkLst>
        </pc:spChg>
        <pc:picChg chg="mod">
          <ac:chgData name="Siniša ᵀᴴᴱ ᴼᴿᴵᴳᴵᴻᴬᴸ Wolfenstein" userId="215f646470bc261a" providerId="LiveId" clId="{BE798153-382C-4F6B-B48E-10ECEAC7FCE2}" dt="2021-05-01T06:48:40.174" v="792" actId="14826"/>
          <ac:picMkLst>
            <pc:docMk/>
            <pc:sldMk cId="2384908973" sldId="318"/>
            <ac:picMk id="2" creationId="{364F0D10-6C93-4798-9B51-775114644404}"/>
          </ac:picMkLst>
        </pc:picChg>
        <pc:picChg chg="add del mod">
          <ac:chgData name="Siniša ᵀᴴᴱ ᴼᴿᴵᴳᴵᴻᴬᴸ Wolfenstein" userId="215f646470bc261a" providerId="LiveId" clId="{BE798153-382C-4F6B-B48E-10ECEAC7FCE2}" dt="2021-05-01T06:50:51.805" v="916" actId="1037"/>
          <ac:picMkLst>
            <pc:docMk/>
            <pc:sldMk cId="2384908973" sldId="318"/>
            <ac:picMk id="3" creationId="{DCB64642-CE4F-4D9C-A92A-9A8EF9D7D4F4}"/>
          </ac:picMkLst>
        </pc:picChg>
      </pc:sldChg>
      <pc:sldChg chg="delSp modSp delAnim">
        <pc:chgData name="Siniša ᵀᴴᴱ ᴼᴿᴵᴳᴵᴻᴬᴸ Wolfenstein" userId="215f646470bc261a" providerId="LiveId" clId="{BE798153-382C-4F6B-B48E-10ECEAC7FCE2}" dt="2021-05-01T06:57:18.331" v="1093" actId="1035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BE798153-382C-4F6B-B48E-10ECEAC7FCE2}" dt="2021-05-01T06:57:18.331" v="1093" actId="1035"/>
          <ac:spMkLst>
            <pc:docMk/>
            <pc:sldMk cId="2669785418" sldId="322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BE798153-382C-4F6B-B48E-10ECEAC7FCE2}" dt="2021-05-01T06:55:13.483" v="1086"/>
          <ac:spMkLst>
            <pc:docMk/>
            <pc:sldMk cId="2669785418" sldId="322"/>
            <ac:spMk id="10" creationId="{EED6F783-BFE1-4BD5-BB92-95870EB7CB14}"/>
          </ac:spMkLst>
        </pc:spChg>
        <pc:spChg chg="mod">
          <ac:chgData name="Siniša ᵀᴴᴱ ᴼᴿᴵᴳᴵᴻᴬᴸ Wolfenstein" userId="215f646470bc261a" providerId="LiveId" clId="{BE798153-382C-4F6B-B48E-10ECEAC7FCE2}" dt="2021-05-01T06:55:24.296" v="1087"/>
          <ac:spMkLst>
            <pc:docMk/>
            <pc:sldMk cId="2669785418" sldId="322"/>
            <ac:spMk id="11" creationId="{1CF0F92A-E575-46B4-A377-D95844B6D1FC}"/>
          </ac:spMkLst>
        </pc:spChg>
        <pc:spChg chg="mod">
          <ac:chgData name="Siniša ᵀᴴᴱ ᴼᴿᴵᴳᴵᴻᴬᴸ Wolfenstein" userId="215f646470bc261a" providerId="LiveId" clId="{BE798153-382C-4F6B-B48E-10ECEAC7FCE2}" dt="2021-05-01T06:55:37.244" v="1088"/>
          <ac:spMkLst>
            <pc:docMk/>
            <pc:sldMk cId="2669785418" sldId="322"/>
            <ac:spMk id="17" creationId="{970FFFF5-DB67-46DF-920F-2465889129F3}"/>
          </ac:spMkLst>
        </pc:spChg>
        <pc:spChg chg="del">
          <ac:chgData name="Siniša ᵀᴴᴱ ᴼᴿᴵᴳᴵᴻᴬᴸ Wolfenstein" userId="215f646470bc261a" providerId="LiveId" clId="{BE798153-382C-4F6B-B48E-10ECEAC7FCE2}" dt="2021-05-01T06:54:04.263" v="1070" actId="478"/>
          <ac:spMkLst>
            <pc:docMk/>
            <pc:sldMk cId="2669785418" sldId="322"/>
            <ac:spMk id="18" creationId="{358D6E9A-26CA-4AD8-ADCF-1D3A39C5FD00}"/>
          </ac:spMkLst>
        </pc:spChg>
        <pc:spChg chg="del">
          <ac:chgData name="Siniša ᵀᴴᴱ ᴼᴿᴵᴳᴵᴻᴬᴸ Wolfenstein" userId="215f646470bc261a" providerId="LiveId" clId="{BE798153-382C-4F6B-B48E-10ECEAC7FCE2}" dt="2021-05-01T06:53:56.427" v="1069" actId="478"/>
          <ac:spMkLst>
            <pc:docMk/>
            <pc:sldMk cId="2669785418" sldId="322"/>
            <ac:spMk id="19" creationId="{C6A6E47A-FE24-4CF3-B5A8-433A9E4394B0}"/>
          </ac:spMkLst>
        </pc:spChg>
        <pc:picChg chg="mod">
          <ac:chgData name="Siniša ᵀᴴᴱ ᴼᴿᴵᴳᴵᴻᴬᴸ Wolfenstein" userId="215f646470bc261a" providerId="LiveId" clId="{BE798153-382C-4F6B-B48E-10ECEAC7FCE2}" dt="2021-05-01T06:48:51.376" v="794" actId="14826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BE798153-382C-4F6B-B48E-10ECEAC7FCE2}" dt="2021-05-01T06:54:28.489" v="1073" actId="14100"/>
          <ac:picMkLst>
            <pc:docMk/>
            <pc:sldMk cId="2669785418" sldId="322"/>
            <ac:picMk id="3" creationId="{DCB64642-CE4F-4D9C-A92A-9A8EF9D7D4F4}"/>
          </ac:picMkLst>
        </pc:picChg>
      </pc:sldChg>
      <pc:sldChg chg="delSp modSp ord delAnim">
        <pc:chgData name="Siniša ᵀᴴᴱ ᴼᴿᴵᴳᴵᴻᴬᴸ Wolfenstein" userId="215f646470bc261a" providerId="LiveId" clId="{BE798153-382C-4F6B-B48E-10ECEAC7FCE2}" dt="2021-05-01T06:38:48.232" v="499" actId="20577"/>
        <pc:sldMkLst>
          <pc:docMk/>
          <pc:sldMk cId="2672315216" sldId="403"/>
        </pc:sldMkLst>
        <pc:spChg chg="mod">
          <ac:chgData name="Siniša ᵀᴴᴱ ᴼᴿᴵᴳᴵᴻᴬᴸ Wolfenstein" userId="215f646470bc261a" providerId="LiveId" clId="{BE798153-382C-4F6B-B48E-10ECEAC7FCE2}" dt="2021-05-01T06:37:55.254" v="459" actId="20577"/>
          <ac:spMkLst>
            <pc:docMk/>
            <pc:sldMk cId="2672315216" sldId="403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BE798153-382C-4F6B-B48E-10ECEAC7FCE2}" dt="2021-05-01T06:38:15.605" v="466" actId="478"/>
          <ac:spMkLst>
            <pc:docMk/>
            <pc:sldMk cId="2672315216" sldId="403"/>
            <ac:spMk id="11" creationId="{A2B70045-E13B-44AC-BAE1-48599EAB4C4D}"/>
          </ac:spMkLst>
        </pc:spChg>
        <pc:spChg chg="mod">
          <ac:chgData name="Siniša ᵀᴴᴱ ᴼᴿᴵᴳᴵᴻᴬᴸ Wolfenstein" userId="215f646470bc261a" providerId="LiveId" clId="{BE798153-382C-4F6B-B48E-10ECEAC7FCE2}" dt="2021-05-01T06:38:21.457" v="473" actId="20577"/>
          <ac:spMkLst>
            <pc:docMk/>
            <pc:sldMk cId="2672315216" sldId="403"/>
            <ac:spMk id="12" creationId="{D55A35F9-9613-490C-B631-74B87ACB8F34}"/>
          </ac:spMkLst>
        </pc:spChg>
        <pc:spChg chg="mod">
          <ac:chgData name="Siniša ᵀᴴᴱ ᴼᴿᴵᴳᴵᴻᴬᴸ Wolfenstein" userId="215f646470bc261a" providerId="LiveId" clId="{BE798153-382C-4F6B-B48E-10ECEAC7FCE2}" dt="2021-05-01T06:38:31.038" v="481" actId="20577"/>
          <ac:spMkLst>
            <pc:docMk/>
            <pc:sldMk cId="2672315216" sldId="403"/>
            <ac:spMk id="17" creationId="{2BE9EF1E-A4D4-4A63-8855-BCA823105561}"/>
          </ac:spMkLst>
        </pc:spChg>
        <pc:spChg chg="mod">
          <ac:chgData name="Siniša ᵀᴴᴱ ᴼᴿᴵᴳᴵᴻᴬᴸ Wolfenstein" userId="215f646470bc261a" providerId="LiveId" clId="{BE798153-382C-4F6B-B48E-10ECEAC7FCE2}" dt="2021-05-01T06:38:39.766" v="488" actId="20577"/>
          <ac:spMkLst>
            <pc:docMk/>
            <pc:sldMk cId="2672315216" sldId="403"/>
            <ac:spMk id="18" creationId="{A30C88FC-9097-4F30-BB43-9E76548FCCF2}"/>
          </ac:spMkLst>
        </pc:spChg>
        <pc:spChg chg="mod">
          <ac:chgData name="Siniša ᵀᴴᴱ ᴼᴿᴵᴳᴵᴻᴬᴸ Wolfenstein" userId="215f646470bc261a" providerId="LiveId" clId="{BE798153-382C-4F6B-B48E-10ECEAC7FCE2}" dt="2021-05-01T06:38:48.232" v="499" actId="20577"/>
          <ac:spMkLst>
            <pc:docMk/>
            <pc:sldMk cId="2672315216" sldId="403"/>
            <ac:spMk id="19" creationId="{959D3243-220E-4A0D-A164-35CB025B6A43}"/>
          </ac:spMkLst>
        </pc:spChg>
        <pc:picChg chg="mod">
          <ac:chgData name="Siniša ᵀᴴᴱ ᴼᴿᴵᴳᴵᴻᴬᴸ Wolfenstein" userId="215f646470bc261a" providerId="LiveId" clId="{BE798153-382C-4F6B-B48E-10ECEAC7FCE2}" dt="2021-05-01T06:31:27.934" v="106" actId="14826"/>
          <ac:picMkLst>
            <pc:docMk/>
            <pc:sldMk cId="2672315216" sldId="403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BE798153-382C-4F6B-B48E-10ECEAC7FCE2}" dt="2021-05-01T06:37:30.267" v="428" actId="14100"/>
          <ac:picMkLst>
            <pc:docMk/>
            <pc:sldMk cId="2672315216" sldId="403"/>
            <ac:picMk id="3" creationId="{DCB64642-CE4F-4D9C-A92A-9A8EF9D7D4F4}"/>
          </ac:picMkLst>
        </pc:picChg>
      </pc:sldChg>
    </pc:docChg>
  </pc:docChgLst>
  <pc:docChgLst>
    <pc:chgData name="Siniša ᵀᴴᴱ ᴼᴿᴵᴳᴵᴻᴬᴸ Wolfenstein" userId="215f646470bc261a" providerId="LiveId" clId="{537263B5-3E0B-448C-A9EE-9CBF8D4B39FD}"/>
    <pc:docChg chg="undo custSel addSld delSld modSld modSection">
      <pc:chgData name="Siniša ᵀᴴᴱ ᴼᴿᴵᴳᴵᴻᴬᴸ Wolfenstein" userId="215f646470bc261a" providerId="LiveId" clId="{537263B5-3E0B-448C-A9EE-9CBF8D4B39FD}" dt="2021-04-08T08:07:35.288" v="1689" actId="20577"/>
      <pc:docMkLst>
        <pc:docMk/>
      </pc:docMkLst>
      <pc:sldChg chg="modSp">
        <pc:chgData name="Siniša ᵀᴴᴱ ᴼᴿᴵᴳᴵᴻᴬᴸ Wolfenstein" userId="215f646470bc261a" providerId="LiveId" clId="{537263B5-3E0B-448C-A9EE-9CBF8D4B39FD}" dt="2021-04-08T07:18:51.548" v="2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537263B5-3E0B-448C-A9EE-9CBF8D4B39FD}" dt="2021-04-08T07:18:48.190" v="21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537263B5-3E0B-448C-A9EE-9CBF8D4B39FD}" dt="2021-04-08T07:18:51.548" v="2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">
        <pc:chgData name="Siniša ᵀᴴᴱ ᴼᴿᴵᴳᴵᴻᴬᴸ Wolfenstein" userId="215f646470bc261a" providerId="LiveId" clId="{537263B5-3E0B-448C-A9EE-9CBF8D4B39FD}" dt="2021-04-08T07:39:15.143" v="756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537263B5-3E0B-448C-A9EE-9CBF8D4B39FD}" dt="2021-04-08T07:34:33.450" v="682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537263B5-3E0B-448C-A9EE-9CBF8D4B39FD}" dt="2021-04-08T07:38:45.311" v="740" actId="14100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537263B5-3E0B-448C-A9EE-9CBF8D4B39FD}" dt="2021-04-08T07:39:15.143" v="756" actId="20577"/>
          <ac:spMkLst>
            <pc:docMk/>
            <pc:sldMk cId="891775711" sldId="270"/>
            <ac:spMk id="11" creationId="{639D15B7-796E-4C70-B2C9-85293A355360}"/>
          </ac:spMkLst>
        </pc:spChg>
        <pc:spChg chg="mod">
          <ac:chgData name="Siniša ᵀᴴᴱ ᴼᴿᴵᴳᴵᴻᴬᴸ Wolfenstein" userId="215f646470bc261a" providerId="LiveId" clId="{537263B5-3E0B-448C-A9EE-9CBF8D4B39FD}" dt="2021-04-08T07:38:53.593" v="743" actId="20577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537263B5-3E0B-448C-A9EE-9CBF8D4B39FD}" dt="2021-04-08T07:38:58.732" v="745" actId="20577"/>
          <ac:spMkLst>
            <pc:docMk/>
            <pc:sldMk cId="891775711" sldId="270"/>
            <ac:spMk id="16" creationId="{44701181-CD8C-40EB-A576-58F17B7D1FF1}"/>
          </ac:spMkLst>
        </pc:spChg>
        <pc:spChg chg="mod">
          <ac:chgData name="Siniša ᵀᴴᴱ ᴼᴿᴵᴳᴵᴻᴬᴸ Wolfenstein" userId="215f646470bc261a" providerId="LiveId" clId="{537263B5-3E0B-448C-A9EE-9CBF8D4B39FD}" dt="2021-04-08T07:39:03.641" v="747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537263B5-3E0B-448C-A9EE-9CBF8D4B39FD}" dt="2021-04-08T07:39:09.604" v="750" actId="20577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537263B5-3E0B-448C-A9EE-9CBF8D4B39FD}" dt="2021-04-08T07:35:03.411" v="683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37:39.595" v="693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modAnim">
        <pc:chgData name="Siniša ᵀᴴᴱ ᴼᴿᴵᴳᴵᴻᴬᴸ Wolfenstein" userId="215f646470bc261a" providerId="LiveId" clId="{537263B5-3E0B-448C-A9EE-9CBF8D4B39FD}" dt="2021-04-08T07:53:32.005" v="1203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537263B5-3E0B-448C-A9EE-9CBF8D4B39FD}" dt="2021-04-08T07:24:31.522" v="460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537263B5-3E0B-448C-A9EE-9CBF8D4B39FD}" dt="2021-04-08T07:23:06.175" v="458" actId="27636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537263B5-3E0B-448C-A9EE-9CBF8D4B39FD}" dt="2021-04-08T07:24:45.282" v="46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537263B5-3E0B-448C-A9EE-9CBF8D4B39FD}" dt="2021-04-08T07:25:06.345" v="468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28:26.510" v="485" actId="20577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537263B5-3E0B-448C-A9EE-9CBF8D4B39FD}" dt="2021-04-08T07:28:26.510" v="485" actId="20577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537263B5-3E0B-448C-A9EE-9CBF8D4B39FD}" dt="2021-04-08T07:26:23.613" v="471" actId="1482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537263B5-3E0B-448C-A9EE-9CBF8D4B39FD}" dt="2021-04-08T07:25:11.739" v="469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37263B5-3E0B-448C-A9EE-9CBF8D4B39FD}" dt="2021-04-08T07:26:29.574" v="47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537263B5-3E0B-448C-A9EE-9CBF8D4B39FD}" dt="2021-04-08T07:26:35.916" v="47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537263B5-3E0B-448C-A9EE-9CBF8D4B39FD}" dt="2021-04-08T07:26:44.511" v="47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537263B5-3E0B-448C-A9EE-9CBF8D4B39FD}" dt="2021-04-08T07:26:47.247" v="47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537263B5-3E0B-448C-A9EE-9CBF8D4B39FD}" dt="2021-04-08T07:26:53.288" v="47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537263B5-3E0B-448C-A9EE-9CBF8D4B39FD}" dt="2021-04-08T07:27:07.172" v="47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537263B5-3E0B-448C-A9EE-9CBF8D4B39FD}" dt="2021-04-08T07:27:12.605" v="47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537263B5-3E0B-448C-A9EE-9CBF8D4B39FD}" dt="2021-04-08T07:27:22.615" v="48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537263B5-3E0B-448C-A9EE-9CBF8D4B39FD}" dt="2021-04-08T07:27:25.303" v="481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537263B5-3E0B-448C-A9EE-9CBF8D4B39FD}" dt="2021-04-08T07:27:27.006" v="482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30:19.956" v="680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537263B5-3E0B-448C-A9EE-9CBF8D4B39FD}" dt="2021-04-08T07:30:19.956" v="680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537263B5-3E0B-448C-A9EE-9CBF8D4B39FD}" dt="2021-04-08T07:29:03.620" v="486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537263B5-3E0B-448C-A9EE-9CBF8D4B39FD}" dt="2021-04-08T07:25:16.601" v="470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537263B5-3E0B-448C-A9EE-9CBF8D4B39FD}" dt="2021-04-08T07:41:25.214" v="834" actId="14100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537263B5-3E0B-448C-A9EE-9CBF8D4B39FD}" dt="2021-04-08T07:40:12.274" v="808" actId="1076"/>
          <ac:spMkLst>
            <pc:docMk/>
            <pc:sldMk cId="540893610" sldId="317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2" creationId="{A3E6710F-B79B-4557-A016-DF283D378CB3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3" creationId="{26EED1EA-E1E1-4701-B3D4-C3900C4F2CA4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4" creationId="{91F9C643-99A8-40BE-B803-FF7CA979D00B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5" creationId="{021651FE-341D-4D2F-85CA-19D1CF0009F7}"/>
          </ac:spMkLst>
        </pc:spChg>
        <pc:spChg chg="del">
          <ac:chgData name="Siniša ᵀᴴᴱ ᴼᴿᴵᴳᴵᴻᴬᴸ Wolfenstein" userId="215f646470bc261a" providerId="LiveId" clId="{537263B5-3E0B-448C-A9EE-9CBF8D4B39FD}" dt="2021-04-08T07:39:54.978" v="805" actId="478"/>
          <ac:spMkLst>
            <pc:docMk/>
            <pc:sldMk cId="540893610" sldId="317"/>
            <ac:spMk id="16" creationId="{2AE43FB0-5669-4A6B-9547-8685A80422FE}"/>
          </ac:spMkLst>
        </pc:spChg>
        <pc:picChg chg="mod">
          <ac:chgData name="Siniša ᵀᴴᴱ ᴼᴿᴵᴳᴵᴻᴬᴸ Wolfenstein" userId="215f646470bc261a" providerId="LiveId" clId="{537263B5-3E0B-448C-A9EE-9CBF8D4B39FD}" dt="2021-04-08T07:35:11.293" v="684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40:08.920" v="807" actId="1076"/>
          <ac:picMkLst>
            <pc:docMk/>
            <pc:sldMk cId="540893610" sldId="317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32.601" v="813" actId="1076"/>
          <ac:picMkLst>
            <pc:docMk/>
            <pc:sldMk cId="540893610" sldId="317"/>
            <ac:picMk id="10" creationId="{95489752-3D14-4ACE-A85A-A01CFD673551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44.506" v="817" actId="1076"/>
          <ac:picMkLst>
            <pc:docMk/>
            <pc:sldMk cId="540893610" sldId="317"/>
            <ac:picMk id="11" creationId="{08173794-EC73-46D5-80F4-CBC48A9B8C6F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0:56.891" v="825" actId="1037"/>
          <ac:picMkLst>
            <pc:docMk/>
            <pc:sldMk cId="540893610" sldId="317"/>
            <ac:picMk id="17" creationId="{0FC7B86A-415B-4443-88C0-65F3D6F461CC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04.400" v="827" actId="1076"/>
          <ac:picMkLst>
            <pc:docMk/>
            <pc:sldMk cId="540893610" sldId="317"/>
            <ac:picMk id="18" creationId="{90F980B0-19AA-4EA9-B0BC-4E77D582369D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16.526" v="831" actId="1076"/>
          <ac:picMkLst>
            <pc:docMk/>
            <pc:sldMk cId="540893610" sldId="317"/>
            <ac:picMk id="19" creationId="{CE8F3DA5-744A-4978-A01B-88CC1AEDBC77}"/>
          </ac:picMkLst>
        </pc:picChg>
        <pc:picChg chg="add mod">
          <ac:chgData name="Siniša ᵀᴴᴱ ᴼᴿᴵᴳᴵᴻᴬᴸ Wolfenstein" userId="215f646470bc261a" providerId="LiveId" clId="{537263B5-3E0B-448C-A9EE-9CBF8D4B39FD}" dt="2021-04-08T07:41:25.214" v="834" actId="14100"/>
          <ac:picMkLst>
            <pc:docMk/>
            <pc:sldMk cId="540893610" sldId="317"/>
            <ac:picMk id="20" creationId="{FBBB7DE0-2EA1-4BAC-B81D-5543C0846F0A}"/>
          </ac:picMkLst>
        </pc:picChg>
      </pc:sldChg>
      <pc:sldChg chg="modSp">
        <pc:chgData name="Siniša ᵀᴴᴱ ᴼᴿᴵᴳᴵᴻᴬᴸ Wolfenstein" userId="215f646470bc261a" providerId="LiveId" clId="{537263B5-3E0B-448C-A9EE-9CBF8D4B39FD}" dt="2021-04-08T07:58:03.705" v="1365" actId="1036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537263B5-3E0B-448C-A9EE-9CBF8D4B39FD}" dt="2021-04-08T07:58:03.705" v="1365" actId="1036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537263B5-3E0B-448C-A9EE-9CBF8D4B39FD}" dt="2021-04-08T07:56:36.812" v="1220" actId="1037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537263B5-3E0B-448C-A9EE-9CBF8D4B39FD}" dt="2021-04-08T07:56:43.957" v="1225" actId="1037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537263B5-3E0B-448C-A9EE-9CBF8D4B39FD}" dt="2021-04-08T07:56:50.901" v="1229" actId="1076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537263B5-3E0B-448C-A9EE-9CBF8D4B39FD}" dt="2021-04-08T07:57:00.936" v="1240" actId="1037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537263B5-3E0B-448C-A9EE-9CBF8D4B39FD}" dt="2021-04-08T07:57:09.470" v="1255" actId="1035"/>
          <ac:spMkLst>
            <pc:docMk/>
            <pc:sldMk cId="2384908973" sldId="318"/>
            <ac:spMk id="14" creationId="{9313C403-95EF-4ADE-9A40-8C9346C576EB}"/>
          </ac:spMkLst>
        </pc:spChg>
        <pc:picChg chg="mod">
          <ac:chgData name="Siniša ᵀᴴᴱ ᴼᴿᴵᴳᴵᴻᴬᴸ Wolfenstein" userId="215f646470bc261a" providerId="LiveId" clId="{537263B5-3E0B-448C-A9EE-9CBF8D4B39FD}" dt="2021-04-08T07:35:45.213" v="688" actId="14826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7:56:28.443" v="1211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537263B5-3E0B-448C-A9EE-9CBF8D4B39FD}" dt="2021-04-08T08:05:26.730" v="1685" actId="20577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537263B5-3E0B-448C-A9EE-9CBF8D4B39FD}" dt="2021-04-08T08:03:43.185" v="1602" actId="1036"/>
          <ac:spMkLst>
            <pc:docMk/>
            <pc:sldMk cId="2669785418" sldId="322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537263B5-3E0B-448C-A9EE-9CBF8D4B39FD}" dt="2021-04-08T08:04:45.052" v="1630" actId="20577"/>
          <ac:spMkLst>
            <pc:docMk/>
            <pc:sldMk cId="2669785418" sldId="322"/>
            <ac:spMk id="10" creationId="{EED6F783-BFE1-4BD5-BB92-95870EB7CB14}"/>
          </ac:spMkLst>
        </pc:spChg>
        <pc:spChg chg="add mod">
          <ac:chgData name="Siniša ᵀᴴᴱ ᴼᴿᴵᴳᴵᴻᴬᴸ Wolfenstein" userId="215f646470bc261a" providerId="LiveId" clId="{537263B5-3E0B-448C-A9EE-9CBF8D4B39FD}" dt="2021-04-08T08:04:56.082" v="1647" actId="20577"/>
          <ac:spMkLst>
            <pc:docMk/>
            <pc:sldMk cId="2669785418" sldId="322"/>
            <ac:spMk id="11" creationId="{1CF0F92A-E575-46B4-A377-D95844B6D1FC}"/>
          </ac:spMkLst>
        </pc:spChg>
        <pc:spChg chg="add mod">
          <ac:chgData name="Siniša ᵀᴴᴱ ᴼᴿᴵᴳᴵᴻᴬᴸ Wolfenstein" userId="215f646470bc261a" providerId="LiveId" clId="{537263B5-3E0B-448C-A9EE-9CBF8D4B39FD}" dt="2021-04-08T08:05:07.123" v="1662" actId="20577"/>
          <ac:spMkLst>
            <pc:docMk/>
            <pc:sldMk cId="2669785418" sldId="322"/>
            <ac:spMk id="17" creationId="{970FFFF5-DB67-46DF-920F-2465889129F3}"/>
          </ac:spMkLst>
        </pc:spChg>
        <pc:spChg chg="add mod">
          <ac:chgData name="Siniša ᵀᴴᴱ ᴼᴿᴵᴳᴵᴻᴬᴸ Wolfenstein" userId="215f646470bc261a" providerId="LiveId" clId="{537263B5-3E0B-448C-A9EE-9CBF8D4B39FD}" dt="2021-04-08T08:05:20.025" v="1678" actId="20577"/>
          <ac:spMkLst>
            <pc:docMk/>
            <pc:sldMk cId="2669785418" sldId="322"/>
            <ac:spMk id="18" creationId="{358D6E9A-26CA-4AD8-ADCF-1D3A39C5FD00}"/>
          </ac:spMkLst>
        </pc:spChg>
        <pc:spChg chg="add mod">
          <ac:chgData name="Siniša ᵀᴴᴱ ᴼᴿᴵᴳᴵᴻᴬᴸ Wolfenstein" userId="215f646470bc261a" providerId="LiveId" clId="{537263B5-3E0B-448C-A9EE-9CBF8D4B39FD}" dt="2021-04-08T08:05:26.730" v="1685" actId="20577"/>
          <ac:spMkLst>
            <pc:docMk/>
            <pc:sldMk cId="2669785418" sldId="322"/>
            <ac:spMk id="19" creationId="{C6A6E47A-FE24-4CF3-B5A8-433A9E4394B0}"/>
          </ac:spMkLst>
        </pc:spChg>
        <pc:picChg chg="mod">
          <ac:chgData name="Siniša ᵀᴴᴱ ᴼᴿᴵᴳᴵᴻᴬᴸ Wolfenstein" userId="215f646470bc261a" providerId="LiveId" clId="{537263B5-3E0B-448C-A9EE-9CBF8D4B39FD}" dt="2021-04-08T07:35:53.866" v="690" actId="14826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537263B5-3E0B-448C-A9EE-9CBF8D4B39FD}" dt="2021-04-08T08:03:34.497" v="1599" actId="14100"/>
          <ac:picMkLst>
            <pc:docMk/>
            <pc:sldMk cId="2669785418" sldId="322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2" creationId="{CD93C681-D468-433B-8BA7-C80D2ADCB7CF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3" creationId="{8433E6D3-E321-4501-A259-158B0C0D9E46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4" creationId="{FFF0F2D1-55DE-4BB5-A06B-DB6E5A07C9A8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5" creationId="{CEE49359-D7DD-41C0-BEC9-0841F7B6FCA6}"/>
          </ac:picMkLst>
        </pc:picChg>
        <pc:picChg chg="del">
          <ac:chgData name="Siniša ᵀᴴᴱ ᴼᴿᴵᴳᴵᴻᴬᴸ Wolfenstein" userId="215f646470bc261a" providerId="LiveId" clId="{537263B5-3E0B-448C-A9EE-9CBF8D4B39FD}" dt="2021-04-08T08:02:43.399" v="1541" actId="478"/>
          <ac:picMkLst>
            <pc:docMk/>
            <pc:sldMk cId="2669785418" sldId="322"/>
            <ac:picMk id="16" creationId="{A8499516-F5D5-4241-AE8E-E6D4CABE4385}"/>
          </ac:picMkLst>
        </pc:picChg>
      </pc:sldChg>
      <pc:sldChg chg="addSp delSp modSp add delAnim modAnim">
        <pc:chgData name="Siniša ᵀᴴᴱ ᴼᴿᴵᴳᴵᴻᴬᴸ Wolfenstein" userId="215f646470bc261a" providerId="LiveId" clId="{537263B5-3E0B-448C-A9EE-9CBF8D4B39FD}" dt="2021-04-08T08:07:35.288" v="1689" actId="20577"/>
        <pc:sldMkLst>
          <pc:docMk/>
          <pc:sldMk cId="2672315216" sldId="403"/>
        </pc:sldMkLst>
        <pc:spChg chg="mod">
          <ac:chgData name="Siniša ᵀᴴᴱ ᴼᴿᴵᴳᴵᴻᴬᴸ Wolfenstein" userId="215f646470bc261a" providerId="LiveId" clId="{537263B5-3E0B-448C-A9EE-9CBF8D4B39FD}" dt="2021-04-08T07:51:41.136" v="1092" actId="20577"/>
          <ac:spMkLst>
            <pc:docMk/>
            <pc:sldMk cId="2672315216" sldId="403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537263B5-3E0B-448C-A9EE-9CBF8D4B39FD}" dt="2021-04-08T08:07:23.433" v="1686" actId="20577"/>
          <ac:spMkLst>
            <pc:docMk/>
            <pc:sldMk cId="2672315216" sldId="403"/>
            <ac:spMk id="11" creationId="{A2B70045-E13B-44AC-BAE1-48599EAB4C4D}"/>
          </ac:spMkLst>
        </pc:spChg>
        <pc:spChg chg="add mod">
          <ac:chgData name="Siniša ᵀᴴᴱ ᴼᴿᴵᴳᴵᴻᴬᴸ Wolfenstein" userId="215f646470bc261a" providerId="LiveId" clId="{537263B5-3E0B-448C-A9EE-9CBF8D4B39FD}" dt="2021-04-08T08:07:24.719" v="1687" actId="20577"/>
          <ac:spMkLst>
            <pc:docMk/>
            <pc:sldMk cId="2672315216" sldId="403"/>
            <ac:spMk id="12" creationId="{D55A35F9-9613-490C-B631-74B87ACB8F34}"/>
          </ac:spMkLst>
        </pc:spChg>
        <pc:spChg chg="add mod">
          <ac:chgData name="Siniša ᵀᴴᴱ ᴼᴿᴵᴳᴵᴻᴬᴸ Wolfenstein" userId="215f646470bc261a" providerId="LiveId" clId="{537263B5-3E0B-448C-A9EE-9CBF8D4B39FD}" dt="2021-04-08T07:52:53.614" v="1179" actId="20577"/>
          <ac:spMkLst>
            <pc:docMk/>
            <pc:sldMk cId="2672315216" sldId="403"/>
            <ac:spMk id="17" creationId="{2BE9EF1E-A4D4-4A63-8855-BCA823105561}"/>
          </ac:spMkLst>
        </pc:spChg>
        <pc:spChg chg="add mod">
          <ac:chgData name="Siniša ᵀᴴᴱ ᴼᴿᴵᴳᴵᴻᴬᴸ Wolfenstein" userId="215f646470bc261a" providerId="LiveId" clId="{537263B5-3E0B-448C-A9EE-9CBF8D4B39FD}" dt="2021-04-08T08:07:34.133" v="1688" actId="20577"/>
          <ac:spMkLst>
            <pc:docMk/>
            <pc:sldMk cId="2672315216" sldId="403"/>
            <ac:spMk id="18" creationId="{A30C88FC-9097-4F30-BB43-9E76548FCCF2}"/>
          </ac:spMkLst>
        </pc:spChg>
        <pc:spChg chg="add mod">
          <ac:chgData name="Siniša ᵀᴴᴱ ᴼᴿᴵᴳᴵᴻᴬᴸ Wolfenstein" userId="215f646470bc261a" providerId="LiveId" clId="{537263B5-3E0B-448C-A9EE-9CBF8D4B39FD}" dt="2021-04-08T08:07:35.288" v="1689" actId="20577"/>
          <ac:spMkLst>
            <pc:docMk/>
            <pc:sldMk cId="2672315216" sldId="403"/>
            <ac:spMk id="19" creationId="{959D3243-220E-4A0D-A164-35CB025B6A43}"/>
          </ac:spMkLst>
        </pc:spChg>
        <pc:picChg chg="mod">
          <ac:chgData name="Siniša ᵀᴴᴱ ᴼᴿᴵᴳᴵᴻᴬᴸ Wolfenstein" userId="215f646470bc261a" providerId="LiveId" clId="{537263B5-3E0B-448C-A9EE-9CBF8D4B39FD}" dt="2021-04-08T07:51:14.386" v="1041" actId="1076"/>
          <ac:picMkLst>
            <pc:docMk/>
            <pc:sldMk cId="2672315216" sldId="403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0" creationId="{9704B4E5-0EF1-4058-87F5-8E2DA02DCAED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3" creationId="{0FB6F3D5-955A-48A5-ABC6-EDDC43FFA17A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4" creationId="{879C6E9C-9EC4-4387-84CD-C54D6B96E054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5" creationId="{6CADEBD1-9182-43DB-B49F-0717CF436581}"/>
          </ac:picMkLst>
        </pc:picChg>
        <pc:picChg chg="del">
          <ac:chgData name="Siniša ᵀᴴᴱ ᴼᴿᴵᴳᴵᴻᴬᴸ Wolfenstein" userId="215f646470bc261a" providerId="LiveId" clId="{537263B5-3E0B-448C-A9EE-9CBF8D4B39FD}" dt="2021-04-08T07:50:49.921" v="1036" actId="478"/>
          <ac:picMkLst>
            <pc:docMk/>
            <pc:sldMk cId="2672315216" sldId="403"/>
            <ac:picMk id="16" creationId="{79D9E241-3509-43F0-8FE0-1598C250A3AF}"/>
          </ac:picMkLst>
        </pc:picChg>
      </pc:sldChg>
    </pc:docChg>
  </pc:docChgLst>
  <pc:docChgLst>
    <pc:chgData name="Siniša ᵀᴴᴱ ᴼᴿᴵᴳᴵᴻᴬᴸ Wolfenstein" userId="215f646470bc261a" providerId="LiveId" clId="{8BCFCDC5-F0F8-480E-974E-86D4DB9D67B2}"/>
    <pc:docChg chg="undo custSel addSld delSld modSld sldOrd addSection delSection">
      <pc:chgData name="Siniša ᵀᴴᴱ ᴼᴿᴵᴳᴵᴻᴬᴸ Wolfenstein" userId="215f646470bc261a" providerId="LiveId" clId="{8BCFCDC5-F0F8-480E-974E-86D4DB9D67B2}" dt="2021-03-10T11:52:50.370" v="1699" actId="20577"/>
      <pc:docMkLst>
        <pc:docMk/>
      </pc:docMkLst>
      <pc:sldChg chg="modSp">
        <pc:chgData name="Siniša ᵀᴴᴱ ᴼᴿᴵᴳᴵᴻᴬᴸ Wolfenstein" userId="215f646470bc261a" providerId="LiveId" clId="{8BCFCDC5-F0F8-480E-974E-86D4DB9D67B2}" dt="2021-03-10T11:01:35.810" v="18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8BCFCDC5-F0F8-480E-974E-86D4DB9D67B2}" dt="2021-03-10T11:01:32.845" v="17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8BCFCDC5-F0F8-480E-974E-86D4DB9D67B2}" dt="2021-03-10T11:01:35.810" v="18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ᵀᴴᴱ ᴼᴿᴵᴳᴵᴻᴬᴸ Wolfenstein" userId="215f646470bc261a" providerId="LiveId" clId="{8BCFCDC5-F0F8-480E-974E-86D4DB9D67B2}" dt="2021-03-10T11:20:17.697" v="944" actId="1035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8BCFCDC5-F0F8-480E-974E-86D4DB9D67B2}" dt="2021-03-10T11:17:57.991" v="86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8BCFCDC5-F0F8-480E-974E-86D4DB9D67B2}" dt="2021-03-10T11:20:17.697" v="944" actId="1035"/>
          <ac:spMkLst>
            <pc:docMk/>
            <pc:sldMk cId="891775711" sldId="270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8BCFCDC5-F0F8-480E-974E-86D4DB9D67B2}" dt="2021-03-10T11:19:46.612" v="891" actId="20577"/>
          <ac:spMkLst>
            <pc:docMk/>
            <pc:sldMk cId="891775711" sldId="270"/>
            <ac:spMk id="11" creationId="{639D15B7-796E-4C70-B2C9-85293A355360}"/>
          </ac:spMkLst>
        </pc:spChg>
        <pc:spChg chg="mod">
          <ac:chgData name="Siniša ᵀᴴᴱ ᴼᴿᴵᴳᴵᴻᴬᴸ Wolfenstein" userId="215f646470bc261a" providerId="LiveId" clId="{8BCFCDC5-F0F8-480E-974E-86D4DB9D67B2}" dt="2021-03-10T11:18:41.475" v="866" actId="1076"/>
          <ac:spMkLst>
            <pc:docMk/>
            <pc:sldMk cId="891775711" sldId="270"/>
            <ac:spMk id="15" creationId="{84021297-2EC5-4993-8224-07F7C7692073}"/>
          </ac:spMkLst>
        </pc:spChg>
        <pc:spChg chg="mod">
          <ac:chgData name="Siniša ᵀᴴᴱ ᴼᴿᴵᴳᴵᴻᴬᴸ Wolfenstein" userId="215f646470bc261a" providerId="LiveId" clId="{8BCFCDC5-F0F8-480E-974E-86D4DB9D67B2}" dt="2021-03-10T11:19:36.525" v="888" actId="1076"/>
          <ac:spMkLst>
            <pc:docMk/>
            <pc:sldMk cId="891775711" sldId="270"/>
            <ac:spMk id="16" creationId="{44701181-CD8C-40EB-A576-58F17B7D1FF1}"/>
          </ac:spMkLst>
        </pc:spChg>
        <pc:spChg chg="del">
          <ac:chgData name="Siniša ᵀᴴᴱ ᴼᴿᴵᴳᴵᴻᴬᴸ Wolfenstein" userId="215f646470bc261a" providerId="LiveId" clId="{8BCFCDC5-F0F8-480E-974E-86D4DB9D67B2}" dt="2021-03-10T11:19:12.120" v="871" actId="478"/>
          <ac:spMkLst>
            <pc:docMk/>
            <pc:sldMk cId="891775711" sldId="270"/>
            <ac:spMk id="17" creationId="{D4294B2D-F4C0-43E8-8D3B-45EBC59E2562}"/>
          </ac:spMkLst>
        </pc:spChg>
        <pc:spChg chg="mod">
          <ac:chgData name="Siniša ᵀᴴᴱ ᴼᴿᴵᴳᴵᴻᴬᴸ Wolfenstein" userId="215f646470bc261a" providerId="LiveId" clId="{8BCFCDC5-F0F8-480E-974E-86D4DB9D67B2}" dt="2021-03-10T11:19:07.962" v="870" actId="20577"/>
          <ac:spMkLst>
            <pc:docMk/>
            <pc:sldMk cId="891775711" sldId="270"/>
            <ac:spMk id="18" creationId="{C596EBC7-9CD0-431A-9828-20E1A8FEC180}"/>
          </ac:spMkLst>
        </pc:spChg>
        <pc:spChg chg="mod">
          <ac:chgData name="Siniša ᵀᴴᴱ ᴼᴿᴵᴳᴵᴻᴬᴸ Wolfenstein" userId="215f646470bc261a" providerId="LiveId" clId="{8BCFCDC5-F0F8-480E-974E-86D4DB9D67B2}" dt="2021-03-10T11:19:33.657" v="887" actId="1076"/>
          <ac:spMkLst>
            <pc:docMk/>
            <pc:sldMk cId="891775711" sldId="270"/>
            <ac:spMk id="19" creationId="{D885C5D8-F6F3-414C-B581-334037FE4CD1}"/>
          </ac:spMkLst>
        </pc:spChg>
        <pc:picChg chg="mod">
          <ac:chgData name="Siniša ᵀᴴᴱ ᴼᴿᴵᴳᴵᴻᴬᴸ Wolfenstein" userId="215f646470bc261a" providerId="LiveId" clId="{8BCFCDC5-F0F8-480E-974E-86D4DB9D67B2}" dt="2021-03-10T11:17:35.056" v="857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18:27.803" v="863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modAnim">
        <pc:chgData name="Siniša ᵀᴴᴱ ᴼᴿᴵᴳᴵᴻᴬᴸ Wolfenstein" userId="215f646470bc261a" providerId="LiveId" clId="{8BCFCDC5-F0F8-480E-974E-86D4DB9D67B2}" dt="2021-03-10T11:51:34.160" v="1697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8BCFCDC5-F0F8-480E-974E-86D4DB9D67B2}" dt="2021-03-10T11:04:40.751" v="88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8BCFCDC5-F0F8-480E-974E-86D4DB9D67B2}" dt="2021-03-10T11:09:10.786" v="595" actId="1036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51:34.160" v="1697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8BCFCDC5-F0F8-480E-974E-86D4DB9D67B2}" dt="2021-03-10T11:14:45.829" v="647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8BCFCDC5-F0F8-480E-974E-86D4DB9D67B2}" dt="2021-03-10T11:14:28.426" v="644" actId="14100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8BCFCDC5-F0F8-480E-974E-86D4DB9D67B2}" dt="2021-03-10T11:13:32.122" v="633" actId="14100"/>
          <ac:spMkLst>
            <pc:docMk/>
            <pc:sldMk cId="1946943873" sldId="314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13:50.584" v="638" actId="14100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8BCFCDC5-F0F8-480E-974E-86D4DB9D67B2}" dt="2021-03-10T11:10:37.625" v="611" actId="1076"/>
          <ac:picMkLst>
            <pc:docMk/>
            <pc:sldMk cId="1946943873" sldId="314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BCFCDC5-F0F8-480E-974E-86D4DB9D67B2}" dt="2021-03-10T11:14:28.426" v="644" actId="14100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8BCFCDC5-F0F8-480E-974E-86D4DB9D67B2}" dt="2021-03-10T11:10:39.922" v="612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8BCFCDC5-F0F8-480E-974E-86D4DB9D67B2}" dt="2021-03-10T11:10:41.638" v="613" actId="1076"/>
          <ac:picMkLst>
            <pc:docMk/>
            <pc:sldMk cId="1946943873" sldId="314"/>
            <ac:picMk id="10" creationId="{F98868A9-6F97-4FA1-94E7-60CEE5D0D77C}"/>
          </ac:picMkLst>
        </pc:picChg>
        <pc:picChg chg="mod">
          <ac:chgData name="Siniša ᵀᴴᴱ ᴼᴿᴵᴳᴵᴻᴬᴸ Wolfenstein" userId="215f646470bc261a" providerId="LiveId" clId="{8BCFCDC5-F0F8-480E-974E-86D4DB9D67B2}" dt="2021-03-10T11:10:43.822" v="614" actId="1076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8BCFCDC5-F0F8-480E-974E-86D4DB9D67B2}" dt="2021-03-10T11:10:47.707" v="615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8BCFCDC5-F0F8-480E-974E-86D4DB9D67B2}" dt="2021-03-10T11:10:50.144" v="616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8BCFCDC5-F0F8-480E-974E-86D4DB9D67B2}" dt="2021-03-10T11:10:56.525" v="617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8BCFCDC5-F0F8-480E-974E-86D4DB9D67B2}" dt="2021-03-10T11:11:00.463" v="618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8BCFCDC5-F0F8-480E-974E-86D4DB9D67B2}" dt="2021-03-10T11:11:15.149" v="620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8BCFCDC5-F0F8-480E-974E-86D4DB9D67B2}" dt="2021-03-10T11:11:17.405" v="621" actId="1076"/>
          <ac:picMkLst>
            <pc:docMk/>
            <pc:sldMk cId="1946943873" sldId="314"/>
            <ac:picMk id="18" creationId="{D7B79922-E8CD-4935-8F02-B69BA244DF5E}"/>
          </ac:picMkLst>
        </pc:picChg>
        <pc:picChg chg="mod">
          <ac:chgData name="Siniša ᵀᴴᴱ ᴼᴿᴵᴳᴵᴻᴬᴸ Wolfenstein" userId="215f646470bc261a" providerId="LiveId" clId="{8BCFCDC5-F0F8-480E-974E-86D4DB9D67B2}" dt="2021-03-10T11:11:19.560" v="622" actId="1076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8BCFCDC5-F0F8-480E-974E-86D4DB9D67B2}" dt="2021-03-10T11:16:47.999" v="856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8BCFCDC5-F0F8-480E-974E-86D4DB9D67B2}" dt="2021-03-10T11:16:47.999" v="856" actId="20577"/>
          <ac:spMkLst>
            <pc:docMk/>
            <pc:sldMk cId="3158074150" sldId="315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8BCFCDC5-F0F8-480E-974E-86D4DB9D67B2}" dt="2021-03-10T11:15:37.098" v="668" actId="1036"/>
          <ac:spMkLst>
            <pc:docMk/>
            <pc:sldMk cId="3158074150" sldId="315"/>
            <ac:spMk id="21" creationId="{49E33374-58C6-47A9-AC05-646F18131090}"/>
          </ac:spMkLst>
        </pc:spChg>
        <pc:spChg chg="mod">
          <ac:chgData name="Siniša ᵀᴴᴱ ᴼᴿᴵᴳᴵᴻᴬᴸ Wolfenstein" userId="215f646470bc261a" providerId="LiveId" clId="{8BCFCDC5-F0F8-480E-974E-86D4DB9D67B2}" dt="2021-03-10T11:15:34.353" v="666" actId="1035"/>
          <ac:spMkLst>
            <pc:docMk/>
            <pc:sldMk cId="3158074150" sldId="315"/>
            <ac:spMk id="22" creationId="{48418703-34DE-4FE2-9335-74F2EAC9B16F}"/>
          </ac:spMkLst>
        </pc:spChg>
        <pc:spChg chg="mod">
          <ac:chgData name="Siniša ᵀᴴᴱ ᴼᴿᴵᴳᴵᴻᴬᴸ Wolfenstein" userId="215f646470bc261a" providerId="LiveId" clId="{8BCFCDC5-F0F8-480E-974E-86D4DB9D67B2}" dt="2021-03-10T11:15:32.176" v="662" actId="1035"/>
          <ac:spMkLst>
            <pc:docMk/>
            <pc:sldMk cId="3158074150" sldId="315"/>
            <ac:spMk id="23" creationId="{F545FB64-731A-4110-938E-7577F810A03C}"/>
          </ac:spMkLst>
        </pc:spChg>
        <pc:picChg chg="mod">
          <ac:chgData name="Siniša ᵀᴴᴱ ᴼᴿᴵᴳᴵᴻᴬᴸ Wolfenstein" userId="215f646470bc261a" providerId="LiveId" clId="{8BCFCDC5-F0F8-480E-974E-86D4DB9D67B2}" dt="2021-03-10T11:15:12.101" v="648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8BCFCDC5-F0F8-480E-974E-86D4DB9D67B2}" dt="2021-03-10T11:14:36.376" v="646" actId="14100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8BCFCDC5-F0F8-480E-974E-86D4DB9D67B2}" dt="2021-03-10T11:22:44.385" v="1068" actId="20577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8BCFCDC5-F0F8-480E-974E-86D4DB9D67B2}" dt="2021-03-10T11:22:10.160" v="1026" actId="20577"/>
          <ac:spMkLst>
            <pc:docMk/>
            <pc:sldMk cId="540893610" sldId="317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0" creationId="{7EE8A862-D981-4CDC-81A4-0AD0BE2D8A42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1" creationId="{AAF3A991-4BA2-4243-81A4-B47403B06F2B}"/>
          </ac:spMkLst>
        </pc:spChg>
        <pc:spChg chg="mod">
          <ac:chgData name="Siniša ᵀᴴᴱ ᴼᴿᴵᴳᴵᴻᴬᴸ Wolfenstein" userId="215f646470bc261a" providerId="LiveId" clId="{8BCFCDC5-F0F8-480E-974E-86D4DB9D67B2}" dt="2021-03-10T11:22:18.177" v="1034" actId="20577"/>
          <ac:spMkLst>
            <pc:docMk/>
            <pc:sldMk cId="540893610" sldId="317"/>
            <ac:spMk id="12" creationId="{A3E6710F-B79B-4557-A016-DF283D378CB3}"/>
          </ac:spMkLst>
        </pc:spChg>
        <pc:spChg chg="add mod">
          <ac:chgData name="Siniša ᵀᴴᴱ ᴼᴿᴵᴳᴵᴻᴬᴸ Wolfenstein" userId="215f646470bc261a" providerId="LiveId" clId="{8BCFCDC5-F0F8-480E-974E-86D4DB9D67B2}" dt="2021-03-10T11:22:26.415" v="1040" actId="20577"/>
          <ac:spMkLst>
            <pc:docMk/>
            <pc:sldMk cId="540893610" sldId="317"/>
            <ac:spMk id="13" creationId="{26EED1EA-E1E1-4701-B3D4-C3900C4F2CA4}"/>
          </ac:spMkLst>
        </pc:spChg>
        <pc:spChg chg="add mod">
          <ac:chgData name="Siniša ᵀᴴᴱ ᴼᴿᴵᴳᴵᴻᴬᴸ Wolfenstein" userId="215f646470bc261a" providerId="LiveId" clId="{8BCFCDC5-F0F8-480E-974E-86D4DB9D67B2}" dt="2021-03-10T11:22:32.465" v="1048" actId="20577"/>
          <ac:spMkLst>
            <pc:docMk/>
            <pc:sldMk cId="540893610" sldId="317"/>
            <ac:spMk id="14" creationId="{91F9C643-99A8-40BE-B803-FF7CA979D00B}"/>
          </ac:spMkLst>
        </pc:spChg>
        <pc:spChg chg="add mod">
          <ac:chgData name="Siniša ᵀᴴᴱ ᴼᴿᴵᴳᴵᴻᴬᴸ Wolfenstein" userId="215f646470bc261a" providerId="LiveId" clId="{8BCFCDC5-F0F8-480E-974E-86D4DB9D67B2}" dt="2021-03-10T11:22:36.529" v="1053" actId="20577"/>
          <ac:spMkLst>
            <pc:docMk/>
            <pc:sldMk cId="540893610" sldId="317"/>
            <ac:spMk id="15" creationId="{021651FE-341D-4D2F-85CA-19D1CF0009F7}"/>
          </ac:spMkLst>
        </pc:spChg>
        <pc:spChg chg="add mod">
          <ac:chgData name="Siniša ᵀᴴᴱ ᴼᴿᴵᴳᴵᴻᴬᴸ Wolfenstein" userId="215f646470bc261a" providerId="LiveId" clId="{8BCFCDC5-F0F8-480E-974E-86D4DB9D67B2}" dt="2021-03-10T11:22:44.385" v="1068" actId="20577"/>
          <ac:spMkLst>
            <pc:docMk/>
            <pc:sldMk cId="540893610" sldId="317"/>
            <ac:spMk id="16" creationId="{2AE43FB0-5669-4A6B-9547-8685A80422FE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19" creationId="{18E65726-0611-4D84-9023-5173223407E9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20" creationId="{8B445D43-6266-4479-87CF-1AD11CEDC5AA}"/>
          </ac:spMkLst>
        </pc:spChg>
        <pc:spChg chg="del">
          <ac:chgData name="Siniša ᵀᴴᴱ ᴼᴿᴵᴳᴵᴻᴬᴸ Wolfenstein" userId="215f646470bc261a" providerId="LiveId" clId="{8BCFCDC5-F0F8-480E-974E-86D4DB9D67B2}" dt="2021-03-10T11:20:47.016" v="946" actId="478"/>
          <ac:spMkLst>
            <pc:docMk/>
            <pc:sldMk cId="540893610" sldId="317"/>
            <ac:spMk id="21" creationId="{CC98E299-0672-4A4A-87AC-64FD519EF7BE}"/>
          </ac:spMkLst>
        </pc:spChg>
        <pc:picChg chg="mod">
          <ac:chgData name="Siniša ᵀᴴᴱ ᴼᴿᴵᴳᴵᴻᴬᴸ Wolfenstein" userId="215f646470bc261a" providerId="LiveId" clId="{8BCFCDC5-F0F8-480E-974E-86D4DB9D67B2}" dt="2021-03-10T11:17:38.665" v="858" actId="14826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21:11.727" v="948" actId="1076"/>
          <ac:picMkLst>
            <pc:docMk/>
            <pc:sldMk cId="540893610" sldId="317"/>
            <ac:picMk id="3" creationId="{DCB64642-CE4F-4D9C-A92A-9A8EF9D7D4F4}"/>
          </ac:picMkLst>
        </pc:picChg>
      </pc:sldChg>
      <pc:sldChg chg="delSp modSp ord delAnim">
        <pc:chgData name="Siniša ᵀᴴᴱ ᴼᴿᴵᴳᴵᴻᴬᴸ Wolfenstein" userId="215f646470bc261a" providerId="LiveId" clId="{8BCFCDC5-F0F8-480E-974E-86D4DB9D67B2}" dt="2021-03-10T11:52:50.370" v="1699" actId="20577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8BCFCDC5-F0F8-480E-974E-86D4DB9D67B2}" dt="2021-03-10T11:52:50.370" v="1699" actId="20577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8BCFCDC5-F0F8-480E-974E-86D4DB9D67B2}" dt="2021-03-10T11:38:25.281" v="1254" actId="20577"/>
          <ac:spMkLst>
            <pc:docMk/>
            <pc:sldMk cId="2384908973" sldId="318"/>
            <ac:spMk id="10" creationId="{2DE80A48-5CDC-43E5-89A0-824D8D2B2993}"/>
          </ac:spMkLst>
        </pc:spChg>
        <pc:spChg chg="mod">
          <ac:chgData name="Siniša ᵀᴴᴱ ᴼᴿᴵᴳᴵᴻᴬᴸ Wolfenstein" userId="215f646470bc261a" providerId="LiveId" clId="{8BCFCDC5-F0F8-480E-974E-86D4DB9D67B2}" dt="2021-03-10T11:38:28.758" v="1258" actId="20577"/>
          <ac:spMkLst>
            <pc:docMk/>
            <pc:sldMk cId="2384908973" sldId="318"/>
            <ac:spMk id="11" creationId="{93503786-9D4D-4836-AEBF-026193032C71}"/>
          </ac:spMkLst>
        </pc:spChg>
        <pc:spChg chg="mod">
          <ac:chgData name="Siniša ᵀᴴᴱ ᴼᴿᴵᴳᴵᴻᴬᴸ Wolfenstein" userId="215f646470bc261a" providerId="LiveId" clId="{8BCFCDC5-F0F8-480E-974E-86D4DB9D67B2}" dt="2021-03-10T11:38:32.137" v="1262" actId="20577"/>
          <ac:spMkLst>
            <pc:docMk/>
            <pc:sldMk cId="2384908973" sldId="318"/>
            <ac:spMk id="12" creationId="{76AA8E0F-AF87-4311-8133-745DE74A570C}"/>
          </ac:spMkLst>
        </pc:spChg>
        <pc:spChg chg="mod">
          <ac:chgData name="Siniša ᵀᴴᴱ ᴼᴿᴵᴳᴵᴻᴬᴸ Wolfenstein" userId="215f646470bc261a" providerId="LiveId" clId="{8BCFCDC5-F0F8-480E-974E-86D4DB9D67B2}" dt="2021-03-10T11:38:35.632" v="1266" actId="20577"/>
          <ac:spMkLst>
            <pc:docMk/>
            <pc:sldMk cId="2384908973" sldId="318"/>
            <ac:spMk id="13" creationId="{53BF5DB9-EE04-4E0A-A5A2-E3DBA81E3A53}"/>
          </ac:spMkLst>
        </pc:spChg>
        <pc:spChg chg="mod">
          <ac:chgData name="Siniša ᵀᴴᴱ ᴼᴿᴵᴳᴵᴻᴬᴸ Wolfenstein" userId="215f646470bc261a" providerId="LiveId" clId="{8BCFCDC5-F0F8-480E-974E-86D4DB9D67B2}" dt="2021-03-10T11:38:39.398" v="1270" actId="20577"/>
          <ac:spMkLst>
            <pc:docMk/>
            <pc:sldMk cId="2384908973" sldId="318"/>
            <ac:spMk id="14" creationId="{9313C403-95EF-4ADE-9A40-8C9346C576EB}"/>
          </ac:spMkLst>
        </pc:spChg>
        <pc:spChg chg="del">
          <ac:chgData name="Siniša ᵀᴴᴱ ᴼᴿᴵᴳᴵᴻᴬᴸ Wolfenstein" userId="215f646470bc261a" providerId="LiveId" clId="{8BCFCDC5-F0F8-480E-974E-86D4DB9D67B2}" dt="2021-03-10T11:36:20.908" v="1187" actId="478"/>
          <ac:spMkLst>
            <pc:docMk/>
            <pc:sldMk cId="2384908973" sldId="318"/>
            <ac:spMk id="15" creationId="{EDB6B422-273C-4637-93F3-62C8EFC01737}"/>
          </ac:spMkLst>
        </pc:spChg>
        <pc:picChg chg="mod">
          <ac:chgData name="Siniša ᵀᴴᴱ ᴼᴿᴵᴳᴵᴻᴬᴸ Wolfenstein" userId="215f646470bc261a" providerId="LiveId" clId="{8BCFCDC5-F0F8-480E-974E-86D4DB9D67B2}" dt="2021-03-10T11:35:08.103" v="1172" actId="14100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35:54.910" v="1180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addSp delSp modSp ord delAnim modAnim">
        <pc:chgData name="Siniša ᵀᴴᴱ ᴼᴿᴵᴳᴵᴻᴬᴸ Wolfenstein" userId="215f646470bc261a" providerId="LiveId" clId="{8BCFCDC5-F0F8-480E-974E-86D4DB9D67B2}" dt="2021-03-10T11:42:32.576" v="1478" actId="1037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8BCFCDC5-F0F8-480E-974E-86D4DB9D67B2}" dt="2021-03-10T11:41:41.552" v="1454" actId="20577"/>
          <ac:spMkLst>
            <pc:docMk/>
            <pc:sldMk cId="2669785418" sldId="322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10" creationId="{AD21FF70-1530-4175-B2DA-7B4F35D1C4B0}"/>
          </ac:spMkLst>
        </pc:spChg>
        <pc:spChg chg="del">
          <ac:chgData name="Siniša ᵀᴴᴱ ᴼᴿᴵᴳᴵᴻᴬᴸ Wolfenstein" userId="215f646470bc261a" providerId="LiveId" clId="{8BCFCDC5-F0F8-480E-974E-86D4DB9D67B2}" dt="2021-03-10T11:40:32.220" v="1384" actId="478"/>
          <ac:spMkLst>
            <pc:docMk/>
            <pc:sldMk cId="2669785418" sldId="322"/>
            <ac:spMk id="11" creationId="{91C17B23-9078-44D5-AA3D-D99AE7B6B4A4}"/>
          </ac:spMkLst>
        </pc:spChg>
        <pc:spChg chg="del">
          <ac:chgData name="Siniša ᵀᴴᴱ ᴼᴿᴵᴳᴵᴻᴬᴸ Wolfenstein" userId="215f646470bc261a" providerId="LiveId" clId="{8BCFCDC5-F0F8-480E-974E-86D4DB9D67B2}" dt="2021-03-10T11:41:04.641" v="1386" actId="478"/>
          <ac:spMkLst>
            <pc:docMk/>
            <pc:sldMk cId="2669785418" sldId="322"/>
            <ac:spMk id="19" creationId="{C775AAB6-67C7-4C87-95E8-A912FCD32B95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0" creationId="{80D8BE31-3674-48A9-AEA7-F10657AD2F0C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1" creationId="{46C552FA-249A-4B1E-95DA-2DA3881EFCDC}"/>
          </ac:spMkLst>
        </pc:spChg>
        <pc:spChg chg="del">
          <ac:chgData name="Siniša ᵀᴴᴱ ᴼᴿᴵᴳᴵᴻᴬᴸ Wolfenstein" userId="215f646470bc261a" providerId="LiveId" clId="{8BCFCDC5-F0F8-480E-974E-86D4DB9D67B2}" dt="2021-03-10T11:41:09.334" v="1387" actId="478"/>
          <ac:spMkLst>
            <pc:docMk/>
            <pc:sldMk cId="2669785418" sldId="322"/>
            <ac:spMk id="25" creationId="{24C50381-D3EB-4BBD-A32A-362DCFA47E6D}"/>
          </ac:spMkLst>
        </pc:spChg>
        <pc:picChg chg="mod">
          <ac:chgData name="Siniša ᵀᴴᴱ ᴼᴿᴵᴳᴵᴻᴬᴸ Wolfenstein" userId="215f646470bc261a" providerId="LiveId" clId="{8BCFCDC5-F0F8-480E-974E-86D4DB9D67B2}" dt="2021-03-10T11:35:22.975" v="1178" actId="14100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8BCFCDC5-F0F8-480E-974E-86D4DB9D67B2}" dt="2021-03-10T11:41:14.373" v="1388" actId="1076"/>
          <ac:picMkLst>
            <pc:docMk/>
            <pc:sldMk cId="2669785418" sldId="322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1:56.521" v="1456" actId="1076"/>
          <ac:picMkLst>
            <pc:docMk/>
            <pc:sldMk cId="2669785418" sldId="322"/>
            <ac:picMk id="12" creationId="{CD93C681-D468-433B-8BA7-C80D2ADCB7CF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04.030" v="1458" actId="1076"/>
          <ac:picMkLst>
            <pc:docMk/>
            <pc:sldMk cId="2669785418" sldId="322"/>
            <ac:picMk id="13" creationId="{8433E6D3-E321-4501-A259-158B0C0D9E46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13.381" v="1466" actId="1036"/>
          <ac:picMkLst>
            <pc:docMk/>
            <pc:sldMk cId="2669785418" sldId="322"/>
            <ac:picMk id="14" creationId="{FFF0F2D1-55DE-4BB5-A06B-DB6E5A07C9A8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22.576" v="1472" actId="1036"/>
          <ac:picMkLst>
            <pc:docMk/>
            <pc:sldMk cId="2669785418" sldId="322"/>
            <ac:picMk id="15" creationId="{CEE49359-D7DD-41C0-BEC9-0841F7B6FCA6}"/>
          </ac:picMkLst>
        </pc:picChg>
        <pc:picChg chg="add mod">
          <ac:chgData name="Siniša ᵀᴴᴱ ᴼᴿᴵᴳᴵᴻᴬᴸ Wolfenstein" userId="215f646470bc261a" providerId="LiveId" clId="{8BCFCDC5-F0F8-480E-974E-86D4DB9D67B2}" dt="2021-03-10T11:42:32.576" v="1478" actId="1037"/>
          <ac:picMkLst>
            <pc:docMk/>
            <pc:sldMk cId="2669785418" sldId="322"/>
            <ac:picMk id="16" creationId="{A8499516-F5D5-4241-AE8E-E6D4CABE4385}"/>
          </ac:picMkLst>
        </pc:picChg>
      </pc:sldChg>
    </pc:docChg>
  </pc:docChgLst>
  <pc:docChgLst>
    <pc:chgData name="Siniša ᵀᴴᴱ ᴼᴿᴵᴳᴵᴻᴬᴸ Wolfenstein" userId="215f646470bc261a" providerId="LiveId" clId="{4F4180BA-53DE-4AEF-B918-71169721D569}"/>
    <pc:docChg chg="undo custSel addSld delSld modSld modSection">
      <pc:chgData name="Siniša ᵀᴴᴱ ᴼᴿᴵᴳᴵᴻᴬᴸ Wolfenstein" userId="215f646470bc261a" providerId="LiveId" clId="{4F4180BA-53DE-4AEF-B918-71169721D569}" dt="2021-05-28T10:18:51.655" v="1280" actId="1076"/>
      <pc:docMkLst>
        <pc:docMk/>
      </pc:docMkLst>
      <pc:sldChg chg="modSp">
        <pc:chgData name="Siniša ᵀᴴᴱ ᴼᴿᴵᴳᴵᴻᴬᴸ Wolfenstein" userId="215f646470bc261a" providerId="LiveId" clId="{4F4180BA-53DE-4AEF-B918-71169721D569}" dt="2021-05-28T09:39:35.588" v="15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4F4180BA-53DE-4AEF-B918-71169721D569}" dt="2021-05-28T09:39:32.452" v="14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4F4180BA-53DE-4AEF-B918-71169721D569}" dt="2021-05-28T09:39:35.588" v="15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">
        <pc:chgData name="Siniša ᵀᴴᴱ ᴼᴿᴵᴳᴵᴻᴬᴸ Wolfenstein" userId="215f646470bc261a" providerId="LiveId" clId="{4F4180BA-53DE-4AEF-B918-71169721D569}" dt="2021-05-28T09:57:53.120" v="530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4F4180BA-53DE-4AEF-B918-71169721D569}" dt="2021-05-28T09:55:50.118" v="443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4F4180BA-53DE-4AEF-B918-71169721D569}" dt="2021-05-28T09:56:44.665" v="512" actId="14100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4F4180BA-53DE-4AEF-B918-71169721D569}" dt="2021-05-28T09:57:11.164" v="520" actId="20577"/>
          <ac:spMkLst>
            <pc:docMk/>
            <pc:sldMk cId="891775711" sldId="270"/>
            <ac:spMk id="11" creationId="{639D15B7-796E-4C70-B2C9-85293A355360}"/>
          </ac:spMkLst>
        </pc:spChg>
        <pc:spChg chg="mod">
          <ac:chgData name="Siniša ᵀᴴᴱ ᴼᴿᴵᴳᴵᴻᴬᴸ Wolfenstein" userId="215f646470bc261a" providerId="LiveId" clId="{4F4180BA-53DE-4AEF-B918-71169721D569}" dt="2021-05-28T09:57:53.120" v="530" actId="20577"/>
          <ac:spMkLst>
            <pc:docMk/>
            <pc:sldMk cId="891775711" sldId="270"/>
            <ac:spMk id="12" creationId="{C6A8B1E9-5F25-4BA9-B225-DF3F269139BD}"/>
          </ac:spMkLst>
        </pc:spChg>
        <pc:spChg chg="mod">
          <ac:chgData name="Siniša ᵀᴴᴱ ᴼᴿᴵᴳᴵᴻᴬᴸ Wolfenstein" userId="215f646470bc261a" providerId="LiveId" clId="{4F4180BA-53DE-4AEF-B918-71169721D569}" dt="2021-05-28T09:57:45.544" v="529" actId="20577"/>
          <ac:spMkLst>
            <pc:docMk/>
            <pc:sldMk cId="891775711" sldId="270"/>
            <ac:spMk id="13" creationId="{370DA78E-CC8D-49CA-B49E-2F4DC496AB0D}"/>
          </ac:spMkLst>
        </pc:spChg>
        <pc:spChg chg="mod">
          <ac:chgData name="Siniša ᵀᴴᴱ ᴼᴿᴵᴳᴵᴻᴬᴸ Wolfenstein" userId="215f646470bc261a" providerId="LiveId" clId="{4F4180BA-53DE-4AEF-B918-71169721D569}" dt="2021-05-28T09:57:40.709" v="528" actId="20577"/>
          <ac:spMkLst>
            <pc:docMk/>
            <pc:sldMk cId="891775711" sldId="270"/>
            <ac:spMk id="14" creationId="{60F6BCA8-276A-495D-B3D7-0F96C1F2AB7E}"/>
          </ac:spMkLst>
        </pc:spChg>
        <pc:picChg chg="mod">
          <ac:chgData name="Siniša ᵀᴴᴱ ᴼᴿᴵᴳᴵᴻᴬᴸ Wolfenstein" userId="215f646470bc261a" providerId="LiveId" clId="{4F4180BA-53DE-4AEF-B918-71169721D569}" dt="2021-05-28T09:55:33.667" v="440" actId="14100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4F4180BA-53DE-4AEF-B918-71169721D569}" dt="2021-05-28T09:57:32.976" v="526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">
        <pc:chgData name="Siniša ᵀᴴᴱ ᴼᴿᴵᴳᴵᴻᴬᴸ Wolfenstein" userId="215f646470bc261a" providerId="LiveId" clId="{4F4180BA-53DE-4AEF-B918-71169721D569}" dt="2021-05-28T09:45:50.229" v="165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4F4180BA-53DE-4AEF-B918-71169721D569}" dt="2021-05-28T09:45:45.590" v="163" actId="14100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4F4180BA-53DE-4AEF-B918-71169721D569}" dt="2021-05-28T09:45:41.120" v="162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4F4180BA-53DE-4AEF-B918-71169721D569}" dt="2021-05-28T09:45:50.229" v="165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4F4180BA-53DE-4AEF-B918-71169721D569}" dt="2021-05-28T09:44:30.636" v="34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4F4180BA-53DE-4AEF-B918-71169721D569}" dt="2021-05-28T10:18:51.655" v="1280" actId="1076"/>
        <pc:sldMkLst>
          <pc:docMk/>
          <pc:sldMk cId="1946943873" sldId="314"/>
        </pc:sldMkLst>
        <pc:spChg chg="mod">
          <ac:chgData name="Siniša ᵀᴴᴱ ᴼᴿᴵᴳᴵᴻᴬᴸ Wolfenstein" userId="215f646470bc261a" providerId="LiveId" clId="{4F4180BA-53DE-4AEF-B918-71169721D569}" dt="2021-05-28T09:49:25.446" v="190" actId="20577"/>
          <ac:spMkLst>
            <pc:docMk/>
            <pc:sldMk cId="1946943873" sldId="314"/>
            <ac:spMk id="21" creationId="{C03A6ED2-998A-49F2-AE0F-6C531227C4CB}"/>
          </ac:spMkLst>
        </pc:spChg>
        <pc:picChg chg="mod">
          <ac:chgData name="Siniša ᵀᴴᴱ ᴼᴿᴵᴳᴵᴻᴬᴸ Wolfenstein" userId="215f646470bc261a" providerId="LiveId" clId="{4F4180BA-53DE-4AEF-B918-71169721D569}" dt="2021-05-28T10:18:46.787" v="1279" actId="1076"/>
          <ac:picMkLst>
            <pc:docMk/>
            <pc:sldMk cId="1946943873" sldId="314"/>
            <ac:picMk id="2" creationId="{2068D026-C899-4324-B487-EEC53BF98A1E}"/>
          </ac:picMkLst>
        </pc:picChg>
        <pc:picChg chg="add mod">
          <ac:chgData name="Siniša ᵀᴴᴱ ᴼᴿᴵᴳᴵᴻᴬᴸ Wolfenstein" userId="215f646470bc261a" providerId="LiveId" clId="{4F4180BA-53DE-4AEF-B918-71169721D569}" dt="2021-05-28T09:48:24.769" v="181" actId="14100"/>
          <ac:picMkLst>
            <pc:docMk/>
            <pc:sldMk cId="1946943873" sldId="314"/>
            <ac:picMk id="3" creationId="{6193C55A-3527-4424-BD01-2022FA114EF1}"/>
          </ac:picMkLst>
        </pc:picChg>
        <pc:picChg chg="mod">
          <ac:chgData name="Siniša ᵀᴴᴱ ᴼᴿᴵᴳᴵᴻᴬᴸ Wolfenstein" userId="215f646470bc261a" providerId="LiveId" clId="{4F4180BA-53DE-4AEF-B918-71169721D569}" dt="2021-05-28T09:44:37.522" v="37" actId="14826"/>
          <ac:picMkLst>
            <pc:docMk/>
            <pc:sldMk cId="1946943873" sldId="31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4F4180BA-53DE-4AEF-B918-71169721D569}" dt="2021-05-28T09:46:32.098" v="167" actId="1076"/>
          <ac:picMkLst>
            <pc:docMk/>
            <pc:sldMk cId="1946943873" sldId="314"/>
            <ac:picMk id="7" creationId="{198101F4-3C25-4A44-8195-36A7262B8AC3}"/>
          </ac:picMkLst>
        </pc:picChg>
        <pc:picChg chg="mod">
          <ac:chgData name="Siniša ᵀᴴᴱ ᴼᴿᴵᴳᴵᴻᴬᴸ Wolfenstein" userId="215f646470bc261a" providerId="LiveId" clId="{4F4180BA-53DE-4AEF-B918-71169721D569}" dt="2021-05-28T09:46:38.894" v="168" actId="1076"/>
          <ac:picMkLst>
            <pc:docMk/>
            <pc:sldMk cId="1946943873" sldId="314"/>
            <ac:picMk id="10" creationId="{F98868A9-6F97-4FA1-94E7-60CEE5D0D77C}"/>
          </ac:picMkLst>
        </pc:picChg>
        <pc:picChg chg="del mod">
          <ac:chgData name="Siniša ᵀᴴᴱ ᴼᴿᴵᴳᴵᴻᴬᴸ Wolfenstein" userId="215f646470bc261a" providerId="LiveId" clId="{4F4180BA-53DE-4AEF-B918-71169721D569}" dt="2021-05-28T10:18:40.543" v="1278" actId="478"/>
          <ac:picMkLst>
            <pc:docMk/>
            <pc:sldMk cId="1946943873" sldId="314"/>
            <ac:picMk id="11" creationId="{D4058129-2531-46EC-881C-FCC75CBE1C68}"/>
          </ac:picMkLst>
        </pc:picChg>
        <pc:picChg chg="mod">
          <ac:chgData name="Siniša ᵀᴴᴱ ᴼᴿᴵᴳᴵᴻᴬᴸ Wolfenstein" userId="215f646470bc261a" providerId="LiveId" clId="{4F4180BA-53DE-4AEF-B918-71169721D569}" dt="2021-05-28T09:47:40.122" v="176" actId="1076"/>
          <ac:picMkLst>
            <pc:docMk/>
            <pc:sldMk cId="1946943873" sldId="314"/>
            <ac:picMk id="12" creationId="{923FD1D9-64C1-4A14-B239-5FBC634CD18E}"/>
          </ac:picMkLst>
        </pc:picChg>
        <pc:picChg chg="mod">
          <ac:chgData name="Siniša ᵀᴴᴱ ᴼᴿᴵᴳᴵᴻᴬᴸ Wolfenstein" userId="215f646470bc261a" providerId="LiveId" clId="{4F4180BA-53DE-4AEF-B918-71169721D569}" dt="2021-05-28T09:47:36.563" v="175" actId="1076"/>
          <ac:picMkLst>
            <pc:docMk/>
            <pc:sldMk cId="1946943873" sldId="314"/>
            <ac:picMk id="13" creationId="{3B31344C-C809-48C3-85E6-E4B8BB19A095}"/>
          </ac:picMkLst>
        </pc:picChg>
        <pc:picChg chg="mod">
          <ac:chgData name="Siniša ᵀᴴᴱ ᴼᴿᴵᴳᴵᴻᴬᴸ Wolfenstein" userId="215f646470bc261a" providerId="LiveId" clId="{4F4180BA-53DE-4AEF-B918-71169721D569}" dt="2021-05-28T09:47:25.626" v="174" actId="1076"/>
          <ac:picMkLst>
            <pc:docMk/>
            <pc:sldMk cId="1946943873" sldId="314"/>
            <ac:picMk id="14" creationId="{D76EED36-D540-4AF1-9458-30E30FF6E5E5}"/>
          </ac:picMkLst>
        </pc:picChg>
        <pc:picChg chg="mod">
          <ac:chgData name="Siniša ᵀᴴᴱ ᴼᴿᴵᴳᴵᴻᴬᴸ Wolfenstein" userId="215f646470bc261a" providerId="LiveId" clId="{4F4180BA-53DE-4AEF-B918-71169721D569}" dt="2021-05-28T10:18:51.655" v="1280" actId="1076"/>
          <ac:picMkLst>
            <pc:docMk/>
            <pc:sldMk cId="1946943873" sldId="314"/>
            <ac:picMk id="16" creationId="{4BB6E6CB-DB94-4D25-B903-7EF3F3B81064}"/>
          </ac:picMkLst>
        </pc:picChg>
        <pc:picChg chg="mod">
          <ac:chgData name="Siniša ᵀᴴᴱ ᴼᴿᴵᴳᴵᴻᴬᴸ Wolfenstein" userId="215f646470bc261a" providerId="LiveId" clId="{4F4180BA-53DE-4AEF-B918-71169721D569}" dt="2021-05-28T09:47:20.911" v="172" actId="1076"/>
          <ac:picMkLst>
            <pc:docMk/>
            <pc:sldMk cId="1946943873" sldId="314"/>
            <ac:picMk id="17" creationId="{596C8DEF-97C9-48ED-8235-6912DA9F0A11}"/>
          </ac:picMkLst>
        </pc:picChg>
        <pc:picChg chg="mod">
          <ac:chgData name="Siniša ᵀᴴᴱ ᴼᴿᴵᴳᴵᴻᴬᴸ Wolfenstein" userId="215f646470bc261a" providerId="LiveId" clId="{4F4180BA-53DE-4AEF-B918-71169721D569}" dt="2021-05-28T09:46:53.437" v="170" actId="1076"/>
          <ac:picMkLst>
            <pc:docMk/>
            <pc:sldMk cId="1946943873" sldId="314"/>
            <ac:picMk id="18" creationId="{D7B79922-E8CD-4935-8F02-B69BA244DF5E}"/>
          </ac:picMkLst>
        </pc:picChg>
        <pc:picChg chg="add mod">
          <ac:chgData name="Siniša ᵀᴴᴱ ᴼᴿᴵᴳᴵᴻᴬᴸ Wolfenstein" userId="215f646470bc261a" providerId="LiveId" clId="{4F4180BA-53DE-4AEF-B918-71169721D569}" dt="2021-05-28T10:17:33.135" v="1261" actId="1076"/>
          <ac:picMkLst>
            <pc:docMk/>
            <pc:sldMk cId="1946943873" sldId="314"/>
            <ac:picMk id="19" creationId="{A2CA41EE-57B4-4A9E-AD22-1AA3554A36B5}"/>
          </ac:picMkLst>
        </pc:picChg>
        <pc:picChg chg="del mod">
          <ac:chgData name="Siniša ᵀᴴᴱ ᴼᴿᴵᴳᴵᴻᴬᴸ Wolfenstein" userId="215f646470bc261a" providerId="LiveId" clId="{4F4180BA-53DE-4AEF-B918-71169721D569}" dt="2021-05-28T09:47:04.879" v="171" actId="478"/>
          <ac:picMkLst>
            <pc:docMk/>
            <pc:sldMk cId="1946943873" sldId="314"/>
            <ac:picMk id="19" creationId="{ACD59893-B94B-4537-B565-9E0E74A3830F}"/>
          </ac:picMkLst>
        </pc:picChg>
      </pc:sldChg>
      <pc:sldChg chg="modSp">
        <pc:chgData name="Siniša ᵀᴴᴱ ᴼᴿᴵᴳᴵᴻᴬᴸ Wolfenstein" userId="215f646470bc261a" providerId="LiveId" clId="{4F4180BA-53DE-4AEF-B918-71169721D569}" dt="2021-05-28T09:52:02.872" v="423" actId="20577"/>
        <pc:sldMkLst>
          <pc:docMk/>
          <pc:sldMk cId="3158074150" sldId="315"/>
        </pc:sldMkLst>
        <pc:spChg chg="mod">
          <ac:chgData name="Siniša ᵀᴴᴱ ᴼᴿᴵᴳᴵᴻᴬᴸ Wolfenstein" userId="215f646470bc261a" providerId="LiveId" clId="{4F4180BA-53DE-4AEF-B918-71169721D569}" dt="2021-05-28T09:52:02.872" v="423" actId="20577"/>
          <ac:spMkLst>
            <pc:docMk/>
            <pc:sldMk cId="3158074150" sldId="31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4F4180BA-53DE-4AEF-B918-71169721D569}" dt="2021-05-28T09:50:14.760" v="191" actId="14826"/>
          <ac:picMkLst>
            <pc:docMk/>
            <pc:sldMk cId="3158074150" sldId="315"/>
            <ac:picMk id="2" creationId="{2068D026-C899-4324-B487-EEC53BF98A1E}"/>
          </ac:picMkLst>
        </pc:picChg>
        <pc:picChg chg="mod">
          <ac:chgData name="Siniša ᵀᴴᴱ ᴼᴿᴵᴳᴵᴻᴬᴸ Wolfenstein" userId="215f646470bc261a" providerId="LiveId" clId="{4F4180BA-53DE-4AEF-B918-71169721D569}" dt="2021-05-28T09:44:41.786" v="38" actId="14826"/>
          <ac:picMkLst>
            <pc:docMk/>
            <pc:sldMk cId="3158074150" sldId="315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4F4180BA-53DE-4AEF-B918-71169721D569}" dt="2021-05-28T10:01:52.560" v="662" actId="1037"/>
        <pc:sldMkLst>
          <pc:docMk/>
          <pc:sldMk cId="540893610" sldId="317"/>
        </pc:sldMkLst>
        <pc:spChg chg="mod">
          <ac:chgData name="Siniša ᵀᴴᴱ ᴼᴿᴵᴳᴵᴻᴬᴸ Wolfenstein" userId="215f646470bc261a" providerId="LiveId" clId="{4F4180BA-53DE-4AEF-B918-71169721D569}" dt="2021-05-28T10:00:45.073" v="639" actId="20577"/>
          <ac:spMkLst>
            <pc:docMk/>
            <pc:sldMk cId="540893610" sldId="317"/>
            <ac:spMk id="6" creationId="{D59C0E6F-A8FA-4180-809C-0B238788105A}"/>
          </ac:spMkLst>
        </pc:spChg>
        <pc:picChg chg="mod">
          <ac:chgData name="Siniša ᵀᴴᴱ ᴼᴿᴵᴳᴵᴻᴬᴸ Wolfenstein" userId="215f646470bc261a" providerId="LiveId" clId="{4F4180BA-53DE-4AEF-B918-71169721D569}" dt="2021-05-28T09:55:24.878" v="438" actId="14100"/>
          <ac:picMkLst>
            <pc:docMk/>
            <pc:sldMk cId="540893610" sldId="31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4F4180BA-53DE-4AEF-B918-71169721D569}" dt="2021-05-28T10:01:05.516" v="641" actId="14100"/>
          <ac:picMkLst>
            <pc:docMk/>
            <pc:sldMk cId="540893610" sldId="317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4F4180BA-53DE-4AEF-B918-71169721D569}" dt="2021-05-28T10:01:52.560" v="662" actId="1037"/>
          <ac:picMkLst>
            <pc:docMk/>
            <pc:sldMk cId="540893610" sldId="317"/>
            <ac:picMk id="9" creationId="{C5F1DEEC-21C0-4EF0-96C8-10351B2B25A6}"/>
          </ac:picMkLst>
        </pc:picChg>
        <pc:picChg chg="mod">
          <ac:chgData name="Siniša ᵀᴴᴱ ᴼᴿᴵᴳᴵᴻᴬᴸ Wolfenstein" userId="215f646470bc261a" providerId="LiveId" clId="{4F4180BA-53DE-4AEF-B918-71169721D569}" dt="2021-05-28T10:01:13.805" v="643" actId="14100"/>
          <ac:picMkLst>
            <pc:docMk/>
            <pc:sldMk cId="540893610" sldId="317"/>
            <ac:picMk id="10" creationId="{95489752-3D14-4ACE-A85A-A01CFD673551}"/>
          </ac:picMkLst>
        </pc:picChg>
        <pc:picChg chg="mod">
          <ac:chgData name="Siniša ᵀᴴᴱ ᴼᴿᴵᴳᴵᴻᴬᴸ Wolfenstein" userId="215f646470bc261a" providerId="LiveId" clId="{4F4180BA-53DE-4AEF-B918-71169721D569}" dt="2021-05-28T10:01:34.014" v="655" actId="14100"/>
          <ac:picMkLst>
            <pc:docMk/>
            <pc:sldMk cId="540893610" sldId="317"/>
            <ac:picMk id="11" creationId="{08173794-EC73-46D5-80F4-CBC48A9B8C6F}"/>
          </ac:picMkLst>
        </pc:picChg>
        <pc:picChg chg="mod">
          <ac:chgData name="Siniša ᵀᴴᴱ ᴼᴿᴵᴳᴵᴻᴬᴸ Wolfenstein" userId="215f646470bc261a" providerId="LiveId" clId="{4F4180BA-53DE-4AEF-B918-71169721D569}" dt="2021-05-28T10:01:22.515" v="645" actId="14100"/>
          <ac:picMkLst>
            <pc:docMk/>
            <pc:sldMk cId="540893610" sldId="317"/>
            <ac:picMk id="17" creationId="{0FC7B86A-415B-4443-88C0-65F3D6F461CC}"/>
          </ac:picMkLst>
        </pc:picChg>
        <pc:picChg chg="mod">
          <ac:chgData name="Siniša ᵀᴴᴱ ᴼᴿᴵᴳᴵᴻᴬᴸ Wolfenstein" userId="215f646470bc261a" providerId="LiveId" clId="{4F4180BA-53DE-4AEF-B918-71169721D569}" dt="2021-05-28T10:01:38.047" v="656" actId="1076"/>
          <ac:picMkLst>
            <pc:docMk/>
            <pc:sldMk cId="540893610" sldId="317"/>
            <ac:picMk id="20" creationId="{FBBB7DE0-2EA1-4BAC-B81D-5543C0846F0A}"/>
          </ac:picMkLst>
        </pc:picChg>
      </pc:sldChg>
      <pc:sldChg chg="addSp delSp modSp delAnim modAnim">
        <pc:chgData name="Siniša ᵀᴴᴱ ᴼᴿᴵᴳᴵᴻᴬᴸ Wolfenstein" userId="215f646470bc261a" providerId="LiveId" clId="{4F4180BA-53DE-4AEF-B918-71169721D569}" dt="2021-05-28T10:08:25.961" v="1033" actId="114"/>
        <pc:sldMkLst>
          <pc:docMk/>
          <pc:sldMk cId="2384908973" sldId="318"/>
        </pc:sldMkLst>
        <pc:spChg chg="mod">
          <ac:chgData name="Siniša ᵀᴴᴱ ᴼᴿᴵᴳᴵᴻᴬᴸ Wolfenstein" userId="215f646470bc261a" providerId="LiveId" clId="{4F4180BA-53DE-4AEF-B918-71169721D569}" dt="2021-05-28T10:08:25.961" v="1033" actId="114"/>
          <ac:spMkLst>
            <pc:docMk/>
            <pc:sldMk cId="2384908973" sldId="31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4F4180BA-53DE-4AEF-B918-71169721D569}" dt="2021-05-28T10:06:36.325" v="901" actId="20577"/>
          <ac:spMkLst>
            <pc:docMk/>
            <pc:sldMk cId="2384908973" sldId="318"/>
            <ac:spMk id="10" creationId="{2DE80A48-5CDC-43E5-89A0-824D8D2B2993}"/>
          </ac:spMkLst>
        </pc:spChg>
        <pc:spChg chg="add mod">
          <ac:chgData name="Siniša ᵀᴴᴱ ᴼᴿᴵᴳᴵᴻᴬᴸ Wolfenstein" userId="215f646470bc261a" providerId="LiveId" clId="{4F4180BA-53DE-4AEF-B918-71169721D569}" dt="2021-05-28T10:07:54.470" v="971" actId="20577"/>
          <ac:spMkLst>
            <pc:docMk/>
            <pc:sldMk cId="2384908973" sldId="318"/>
            <ac:spMk id="14" creationId="{750C64C5-728C-4AAC-B44A-C491C8A30023}"/>
          </ac:spMkLst>
        </pc:spChg>
        <pc:spChg chg="del">
          <ac:chgData name="Siniša ᵀᴴᴱ ᴼᴿᴵᴳᴵᴻᴬᴸ Wolfenstein" userId="215f646470bc261a" providerId="LiveId" clId="{4F4180BA-53DE-4AEF-B918-71169721D569}" dt="2021-05-28T10:07:03.661" v="916" actId="478"/>
          <ac:spMkLst>
            <pc:docMk/>
            <pc:sldMk cId="2384908973" sldId="318"/>
            <ac:spMk id="15" creationId="{6535D3BB-FA99-4477-884C-F7BD224CEE50}"/>
          </ac:spMkLst>
        </pc:spChg>
        <pc:spChg chg="mod">
          <ac:chgData name="Siniša ᵀᴴᴱ ᴼᴿᴵᴳᴵᴻᴬᴸ Wolfenstein" userId="215f646470bc261a" providerId="LiveId" clId="{4F4180BA-53DE-4AEF-B918-71169721D569}" dt="2021-05-28T10:06:43.409" v="906" actId="20577"/>
          <ac:spMkLst>
            <pc:docMk/>
            <pc:sldMk cId="2384908973" sldId="318"/>
            <ac:spMk id="16" creationId="{45EB12B5-80DE-4C01-9F7C-40C85B8DC1E9}"/>
          </ac:spMkLst>
        </pc:spChg>
        <pc:spChg chg="mod">
          <ac:chgData name="Siniša ᵀᴴᴱ ᴼᴿᴵᴳᴵᴻᴬᴸ Wolfenstein" userId="215f646470bc261a" providerId="LiveId" clId="{4F4180BA-53DE-4AEF-B918-71169721D569}" dt="2021-05-28T10:06:51.758" v="910" actId="20577"/>
          <ac:spMkLst>
            <pc:docMk/>
            <pc:sldMk cId="2384908973" sldId="318"/>
            <ac:spMk id="17" creationId="{1321ACAB-A115-4E41-AF0D-6A4A799729A5}"/>
          </ac:spMkLst>
        </pc:spChg>
        <pc:spChg chg="mod">
          <ac:chgData name="Siniša ᵀᴴᴱ ᴼᴿᴵᴳᴵᴻᴬᴸ Wolfenstein" userId="215f646470bc261a" providerId="LiveId" clId="{4F4180BA-53DE-4AEF-B918-71169721D569}" dt="2021-05-28T10:07:07.594" v="924" actId="20577"/>
          <ac:spMkLst>
            <pc:docMk/>
            <pc:sldMk cId="2384908973" sldId="318"/>
            <ac:spMk id="18" creationId="{6632E3E0-059B-4CEA-904A-65C9C8B79786}"/>
          </ac:spMkLst>
        </pc:spChg>
        <pc:spChg chg="mod">
          <ac:chgData name="Siniša ᵀᴴᴱ ᴼᴿᴵᴳᴵᴻᴬᴸ Wolfenstein" userId="215f646470bc261a" providerId="LiveId" clId="{4F4180BA-53DE-4AEF-B918-71169721D569}" dt="2021-05-28T10:07:14.491" v="930" actId="20577"/>
          <ac:spMkLst>
            <pc:docMk/>
            <pc:sldMk cId="2384908973" sldId="318"/>
            <ac:spMk id="19" creationId="{654BD2FC-7337-4BDF-90ED-D1DAD91F66EF}"/>
          </ac:spMkLst>
        </pc:spChg>
        <pc:spChg chg="mod">
          <ac:chgData name="Siniša ᵀᴴᴱ ᴼᴿᴵᴳᴵᴻᴬᴸ Wolfenstein" userId="215f646470bc261a" providerId="LiveId" clId="{4F4180BA-53DE-4AEF-B918-71169721D569}" dt="2021-05-28T10:07:26.891" v="945" actId="20577"/>
          <ac:spMkLst>
            <pc:docMk/>
            <pc:sldMk cId="2384908973" sldId="318"/>
            <ac:spMk id="20" creationId="{66F2D5AB-00A2-40A5-A399-5E0325726D76}"/>
          </ac:spMkLst>
        </pc:spChg>
        <pc:spChg chg="mod">
          <ac:chgData name="Siniša ᵀᴴᴱ ᴼᴿᴵᴳᴵᴻᴬᴸ Wolfenstein" userId="215f646470bc261a" providerId="LiveId" clId="{4F4180BA-53DE-4AEF-B918-71169721D569}" dt="2021-05-28T10:07:34.222" v="950" actId="20577"/>
          <ac:spMkLst>
            <pc:docMk/>
            <pc:sldMk cId="2384908973" sldId="318"/>
            <ac:spMk id="21" creationId="{84C231E0-6577-4F98-A91C-42DE51AEF126}"/>
          </ac:spMkLst>
        </pc:spChg>
        <pc:spChg chg="mod">
          <ac:chgData name="Siniša ᵀᴴᴱ ᴼᴿᴵᴳᴵᴻᴬᴸ Wolfenstein" userId="215f646470bc261a" providerId="LiveId" clId="{4F4180BA-53DE-4AEF-B918-71169721D569}" dt="2021-05-28T10:07:42.686" v="962" actId="20577"/>
          <ac:spMkLst>
            <pc:docMk/>
            <pc:sldMk cId="2384908973" sldId="318"/>
            <ac:spMk id="22" creationId="{D7F1E0EF-E4F8-4A35-9C86-2AA685A6C783}"/>
          </ac:spMkLst>
        </pc:spChg>
        <pc:spChg chg="add mod">
          <ac:chgData name="Siniša ᵀᴴᴱ ᴼᴿᴵᴳᴵᴻᴬᴸ Wolfenstein" userId="215f646470bc261a" providerId="LiveId" clId="{4F4180BA-53DE-4AEF-B918-71169721D569}" dt="2021-05-28T10:08:03.288" v="978" actId="20577"/>
          <ac:spMkLst>
            <pc:docMk/>
            <pc:sldMk cId="2384908973" sldId="318"/>
            <ac:spMk id="23" creationId="{B053B046-5F17-46BB-8700-A90F021678F8}"/>
          </ac:spMkLst>
        </pc:spChg>
        <pc:picChg chg="mod">
          <ac:chgData name="Siniša ᵀᴴᴱ ᴼᴿᴵᴳᴵᴻᴬᴸ Wolfenstein" userId="215f646470bc261a" providerId="LiveId" clId="{4F4180BA-53DE-4AEF-B918-71169721D569}" dt="2021-05-28T09:55:19.609" v="436" actId="14100"/>
          <ac:picMkLst>
            <pc:docMk/>
            <pc:sldMk cId="2384908973" sldId="31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4F4180BA-53DE-4AEF-B918-71169721D569}" dt="2021-05-28T10:06:55.605" v="912" actId="1076"/>
          <ac:picMkLst>
            <pc:docMk/>
            <pc:sldMk cId="2384908973" sldId="318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4F4180BA-53DE-4AEF-B918-71169721D569}" dt="2021-05-28T10:11:57.030" v="1118" actId="1036"/>
        <pc:sldMkLst>
          <pc:docMk/>
          <pc:sldMk cId="2669785418" sldId="322"/>
        </pc:sldMkLst>
        <pc:spChg chg="mod">
          <ac:chgData name="Siniša ᵀᴴᴱ ᴼᴿᴵᴳᴵᴻᴬᴸ Wolfenstein" userId="215f646470bc261a" providerId="LiveId" clId="{4F4180BA-53DE-4AEF-B918-71169721D569}" dt="2021-05-28T10:11:57.030" v="1118" actId="1036"/>
          <ac:spMkLst>
            <pc:docMk/>
            <pc:sldMk cId="2669785418" sldId="322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4F4180BA-53DE-4AEF-B918-71169721D569}" dt="2021-05-28T10:09:24.424" v="1048" actId="20577"/>
          <ac:spMkLst>
            <pc:docMk/>
            <pc:sldMk cId="2669785418" sldId="322"/>
            <ac:spMk id="8" creationId="{B47E00FE-1B45-4519-903C-14EE61C76591}"/>
          </ac:spMkLst>
        </pc:spChg>
        <pc:spChg chg="add mod">
          <ac:chgData name="Siniša ᵀᴴᴱ ᴼᴿᴵᴳᴵᴻᴬᴸ Wolfenstein" userId="215f646470bc261a" providerId="LiveId" clId="{4F4180BA-53DE-4AEF-B918-71169721D569}" dt="2021-05-28T10:09:34.073" v="1059" actId="20577"/>
          <ac:spMkLst>
            <pc:docMk/>
            <pc:sldMk cId="2669785418" sldId="322"/>
            <ac:spMk id="9" creationId="{664BD499-27FE-491D-B6F5-7FDC3C35D360}"/>
          </ac:spMkLst>
        </pc:spChg>
        <pc:spChg chg="del">
          <ac:chgData name="Siniša ᵀᴴᴱ ᴼᴿᴵᴳᴵᴻᴬᴸ Wolfenstein" userId="215f646470bc261a" providerId="LiveId" clId="{4F4180BA-53DE-4AEF-B918-71169721D569}" dt="2021-05-28T10:08:30.693" v="1034" actId="478"/>
          <ac:spMkLst>
            <pc:docMk/>
            <pc:sldMk cId="2669785418" sldId="322"/>
            <ac:spMk id="10" creationId="{EED6F783-BFE1-4BD5-BB92-95870EB7CB14}"/>
          </ac:spMkLst>
        </pc:spChg>
        <pc:spChg chg="del">
          <ac:chgData name="Siniša ᵀᴴᴱ ᴼᴿᴵᴳᴵᴻᴬᴸ Wolfenstein" userId="215f646470bc261a" providerId="LiveId" clId="{4F4180BA-53DE-4AEF-B918-71169721D569}" dt="2021-05-28T10:08:32.164" v="1035" actId="478"/>
          <ac:spMkLst>
            <pc:docMk/>
            <pc:sldMk cId="2669785418" sldId="322"/>
            <ac:spMk id="11" creationId="{1CF0F92A-E575-46B4-A377-D95844B6D1FC}"/>
          </ac:spMkLst>
        </pc:spChg>
        <pc:spChg chg="add mod">
          <ac:chgData name="Siniša ᵀᴴᴱ ᴼᴿᴵᴳᴵᴻᴬᴸ Wolfenstein" userId="215f646470bc261a" providerId="LiveId" clId="{4F4180BA-53DE-4AEF-B918-71169721D569}" dt="2021-05-28T10:09:41.238" v="1064" actId="20577"/>
          <ac:spMkLst>
            <pc:docMk/>
            <pc:sldMk cId="2669785418" sldId="322"/>
            <ac:spMk id="12" creationId="{0AA9F3E7-F097-4E14-81BC-192A7F22A335}"/>
          </ac:spMkLst>
        </pc:spChg>
        <pc:spChg chg="add mod">
          <ac:chgData name="Siniša ᵀᴴᴱ ᴼᴿᴵᴳᴵᴻᴬᴸ Wolfenstein" userId="215f646470bc261a" providerId="LiveId" clId="{4F4180BA-53DE-4AEF-B918-71169721D569}" dt="2021-05-28T10:09:49.831" v="1073" actId="20577"/>
          <ac:spMkLst>
            <pc:docMk/>
            <pc:sldMk cId="2669785418" sldId="322"/>
            <ac:spMk id="13" creationId="{BEEB0266-D8A2-4A73-A865-A78EA3164B42}"/>
          </ac:spMkLst>
        </pc:spChg>
        <pc:spChg chg="add mod">
          <ac:chgData name="Siniša ᵀᴴᴱ ᴼᴿᴵᴳᴵᴻᴬᴸ Wolfenstein" userId="215f646470bc261a" providerId="LiveId" clId="{4F4180BA-53DE-4AEF-B918-71169721D569}" dt="2021-05-28T10:09:58.466" v="1077" actId="20577"/>
          <ac:spMkLst>
            <pc:docMk/>
            <pc:sldMk cId="2669785418" sldId="322"/>
            <ac:spMk id="14" creationId="{1C2493AE-2015-4033-9438-92D8073D49F2}"/>
          </ac:spMkLst>
        </pc:spChg>
        <pc:spChg chg="add mod">
          <ac:chgData name="Siniša ᵀᴴᴱ ᴼᴿᴵᴳᴵᴻᴬᴸ Wolfenstein" userId="215f646470bc261a" providerId="LiveId" clId="{4F4180BA-53DE-4AEF-B918-71169721D569}" dt="2021-05-28T10:10:12.833" v="1082" actId="20577"/>
          <ac:spMkLst>
            <pc:docMk/>
            <pc:sldMk cId="2669785418" sldId="322"/>
            <ac:spMk id="15" creationId="{C4DFE10E-ACF6-410E-A0F0-625F8A17DFCB}"/>
          </ac:spMkLst>
        </pc:spChg>
        <pc:spChg chg="add mod">
          <ac:chgData name="Siniša ᵀᴴᴱ ᴼᴿᴵᴳᴵᴻᴬᴸ Wolfenstein" userId="215f646470bc261a" providerId="LiveId" clId="{4F4180BA-53DE-4AEF-B918-71169721D569}" dt="2021-05-28T10:10:22.322" v="1089" actId="20577"/>
          <ac:spMkLst>
            <pc:docMk/>
            <pc:sldMk cId="2669785418" sldId="322"/>
            <ac:spMk id="16" creationId="{61A26942-6BBB-4025-A5AC-45FBD0695120}"/>
          </ac:spMkLst>
        </pc:spChg>
        <pc:spChg chg="del">
          <ac:chgData name="Siniša ᵀᴴᴱ ᴼᴿᴵᴳᴵᴻᴬᴸ Wolfenstein" userId="215f646470bc261a" providerId="LiveId" clId="{4F4180BA-53DE-4AEF-B918-71169721D569}" dt="2021-05-28T10:08:33.727" v="1036" actId="478"/>
          <ac:spMkLst>
            <pc:docMk/>
            <pc:sldMk cId="2669785418" sldId="322"/>
            <ac:spMk id="17" creationId="{970FFFF5-DB67-46DF-920F-2465889129F3}"/>
          </ac:spMkLst>
        </pc:spChg>
        <pc:spChg chg="add mod">
          <ac:chgData name="Siniša ᵀᴴᴱ ᴼᴿᴵᴳᴵᴻᴬᴸ Wolfenstein" userId="215f646470bc261a" providerId="LiveId" clId="{4F4180BA-53DE-4AEF-B918-71169721D569}" dt="2021-05-28T10:10:30.902" v="1096" actId="20577"/>
          <ac:spMkLst>
            <pc:docMk/>
            <pc:sldMk cId="2669785418" sldId="322"/>
            <ac:spMk id="18" creationId="{4D0BB633-9E6E-4236-9266-34BF68E89DEA}"/>
          </ac:spMkLst>
        </pc:spChg>
        <pc:spChg chg="add mod">
          <ac:chgData name="Siniša ᵀᴴᴱ ᴼᴿᴵᴳᴵᴻᴬᴸ Wolfenstein" userId="215f646470bc261a" providerId="LiveId" clId="{4F4180BA-53DE-4AEF-B918-71169721D569}" dt="2021-05-28T10:10:41.217" v="1100" actId="20577"/>
          <ac:spMkLst>
            <pc:docMk/>
            <pc:sldMk cId="2669785418" sldId="322"/>
            <ac:spMk id="19" creationId="{B0877CE2-F380-4802-8947-88394F8312FC}"/>
          </ac:spMkLst>
        </pc:spChg>
        <pc:spChg chg="add mod">
          <ac:chgData name="Siniša ᵀᴴᴱ ᴼᴿᴵᴳᴵᴻᴬᴸ Wolfenstein" userId="215f646470bc261a" providerId="LiveId" clId="{4F4180BA-53DE-4AEF-B918-71169721D569}" dt="2021-05-28T10:10:49.992" v="1106" actId="20577"/>
          <ac:spMkLst>
            <pc:docMk/>
            <pc:sldMk cId="2669785418" sldId="322"/>
            <ac:spMk id="20" creationId="{C5E0667D-C7C9-47B6-8A05-908F6DC56B80}"/>
          </ac:spMkLst>
        </pc:spChg>
        <pc:spChg chg="add del">
          <ac:chgData name="Siniša ᵀᴴᴱ ᴼᴿᴵᴳᴵᴻᴬᴸ Wolfenstein" userId="215f646470bc261a" providerId="LiveId" clId="{4F4180BA-53DE-4AEF-B918-71169721D569}" dt="2021-05-28T10:10:54.077" v="1108" actId="478"/>
          <ac:spMkLst>
            <pc:docMk/>
            <pc:sldMk cId="2669785418" sldId="322"/>
            <ac:spMk id="21" creationId="{61B1FF9F-CDEC-4D83-9D57-B1034957447F}"/>
          </ac:spMkLst>
        </pc:spChg>
        <pc:picChg chg="mod">
          <ac:chgData name="Siniša ᵀᴴᴱ ᴼᴿᴵᴳᴵᴻᴬᴸ Wolfenstein" userId="215f646470bc261a" providerId="LiveId" clId="{4F4180BA-53DE-4AEF-B918-71169721D569}" dt="2021-05-28T09:55:15.993" v="435" actId="14100"/>
          <ac:picMkLst>
            <pc:docMk/>
            <pc:sldMk cId="2669785418" sldId="322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4F4180BA-53DE-4AEF-B918-71169721D569}" dt="2021-05-28T10:11:48.758" v="1112" actId="14100"/>
          <ac:picMkLst>
            <pc:docMk/>
            <pc:sldMk cId="2669785418" sldId="322"/>
            <ac:picMk id="3" creationId="{DCB64642-CE4F-4D9C-A92A-9A8EF9D7D4F4}"/>
          </ac:picMkLst>
        </pc:picChg>
      </pc:sldChg>
      <pc:sldChg chg="addSp modSp modAnim">
        <pc:chgData name="Siniša ᵀᴴᴱ ᴼᴿᴵᴳᴵᴻᴬᴸ Wolfenstein" userId="215f646470bc261a" providerId="LiveId" clId="{4F4180BA-53DE-4AEF-B918-71169721D569}" dt="2021-05-28T10:00:29.887" v="629" actId="20577"/>
        <pc:sldMkLst>
          <pc:docMk/>
          <pc:sldMk cId="2672315216" sldId="403"/>
        </pc:sldMkLst>
        <pc:spChg chg="mod">
          <ac:chgData name="Siniša ᵀᴴᴱ ᴼᴿᴵᴳᴵᴻᴬᴸ Wolfenstein" userId="215f646470bc261a" providerId="LiveId" clId="{4F4180BA-53DE-4AEF-B918-71169721D569}" dt="2021-05-28T09:58:25.960" v="541" actId="20577"/>
          <ac:spMkLst>
            <pc:docMk/>
            <pc:sldMk cId="2672315216" sldId="403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4F4180BA-53DE-4AEF-B918-71169721D569}" dt="2021-05-28T10:00:29.887" v="629" actId="20577"/>
          <ac:spMkLst>
            <pc:docMk/>
            <pc:sldMk cId="2672315216" sldId="403"/>
            <ac:spMk id="9" creationId="{83CD79E9-6732-49A0-85D6-39DBF163621A}"/>
          </ac:spMkLst>
        </pc:spChg>
        <pc:spChg chg="mod">
          <ac:chgData name="Siniša ᵀᴴᴱ ᴼᴿᴵᴳᴵᴻᴬᴸ Wolfenstein" userId="215f646470bc261a" providerId="LiveId" clId="{4F4180BA-53DE-4AEF-B918-71169721D569}" dt="2021-05-28T09:59:33.624" v="573" actId="20577"/>
          <ac:spMkLst>
            <pc:docMk/>
            <pc:sldMk cId="2672315216" sldId="403"/>
            <ac:spMk id="12" creationId="{D55A35F9-9613-490C-B631-74B87ACB8F34}"/>
          </ac:spMkLst>
        </pc:spChg>
        <pc:spChg chg="mod">
          <ac:chgData name="Siniša ᵀᴴᴱ ᴼᴿᴵᴳᴵᴻᴬᴸ Wolfenstein" userId="215f646470bc261a" providerId="LiveId" clId="{4F4180BA-53DE-4AEF-B918-71169721D569}" dt="2021-05-28T09:59:43.211" v="583" actId="20577"/>
          <ac:spMkLst>
            <pc:docMk/>
            <pc:sldMk cId="2672315216" sldId="403"/>
            <ac:spMk id="17" creationId="{2BE9EF1E-A4D4-4A63-8855-BCA823105561}"/>
          </ac:spMkLst>
        </pc:spChg>
        <pc:spChg chg="mod">
          <ac:chgData name="Siniša ᵀᴴᴱ ᴼᴿᴵᴳᴵᴻᴬᴸ Wolfenstein" userId="215f646470bc261a" providerId="LiveId" clId="{4F4180BA-53DE-4AEF-B918-71169721D569}" dt="2021-05-28T10:00:00.189" v="602" actId="20577"/>
          <ac:spMkLst>
            <pc:docMk/>
            <pc:sldMk cId="2672315216" sldId="403"/>
            <ac:spMk id="18" creationId="{A30C88FC-9097-4F30-BB43-9E76548FCCF2}"/>
          </ac:spMkLst>
        </pc:spChg>
        <pc:spChg chg="mod">
          <ac:chgData name="Siniša ᵀᴴᴱ ᴼᴿᴵᴳᴵᴻᴬᴸ Wolfenstein" userId="215f646470bc261a" providerId="LiveId" clId="{4F4180BA-53DE-4AEF-B918-71169721D569}" dt="2021-05-28T10:00:10.013" v="609" actId="20577"/>
          <ac:spMkLst>
            <pc:docMk/>
            <pc:sldMk cId="2672315216" sldId="403"/>
            <ac:spMk id="19" creationId="{959D3243-220E-4A0D-A164-35CB025B6A43}"/>
          </ac:spMkLst>
        </pc:spChg>
        <pc:picChg chg="mod">
          <ac:chgData name="Siniša ᵀᴴᴱ ᴼᴿᴵᴳᴵᴻᴬᴸ Wolfenstein" userId="215f646470bc261a" providerId="LiveId" clId="{4F4180BA-53DE-4AEF-B918-71169721D569}" dt="2021-05-28T09:55:30.277" v="439" actId="14100"/>
          <ac:picMkLst>
            <pc:docMk/>
            <pc:sldMk cId="2672315216" sldId="403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4F4180BA-53DE-4AEF-B918-71169721D569}" dt="2021-05-28T09:59:13.192" v="548" actId="14100"/>
          <ac:picMkLst>
            <pc:docMk/>
            <pc:sldMk cId="2672315216" sldId="403"/>
            <ac:picMk id="3" creationId="{DCB64642-CE4F-4D9C-A92A-9A8EF9D7D4F4}"/>
          </ac:picMkLst>
        </pc:picChg>
      </pc:sldChg>
      <pc:sldChg chg="del">
        <pc:chgData name="Siniša ᵀᴴᴱ ᴼᴿᴵᴳᴵᴻᴬᴸ Wolfenstein" userId="215f646470bc261a" providerId="LiveId" clId="{4F4180BA-53DE-4AEF-B918-71169721D569}" dt="2021-05-28T09:54:18.765" v="427" actId="2696"/>
        <pc:sldMkLst>
          <pc:docMk/>
          <pc:sldMk cId="740884858" sldId="404"/>
        </pc:sldMkLst>
      </pc:sldChg>
      <pc:sldChg chg="addSp modSp add modAnim">
        <pc:chgData name="Siniša ᵀᴴᴱ ᴼᴿᴵᴳᴵᴻᴬᴸ Wolfenstein" userId="215f646470bc261a" providerId="LiveId" clId="{4F4180BA-53DE-4AEF-B918-71169721D569}" dt="2021-05-28T10:14:32.029" v="1259" actId="14100"/>
        <pc:sldMkLst>
          <pc:docMk/>
          <pc:sldMk cId="2734121217" sldId="404"/>
        </pc:sldMkLst>
        <pc:spChg chg="mod">
          <ac:chgData name="Siniša ᵀᴴᴱ ᴼᴿᴵᴳᴵᴻᴬᴸ Wolfenstein" userId="215f646470bc261a" providerId="LiveId" clId="{4F4180BA-53DE-4AEF-B918-71169721D569}" dt="2021-05-28T10:13:00.298" v="1209" actId="14100"/>
          <ac:spMkLst>
            <pc:docMk/>
            <pc:sldMk cId="2734121217" sldId="404"/>
            <ac:spMk id="6" creationId="{D59C0E6F-A8FA-4180-809C-0B238788105A}"/>
          </ac:spMkLst>
        </pc:spChg>
        <pc:picChg chg="mod">
          <ac:chgData name="Siniša ᵀᴴᴱ ᴼᴿᴵᴳᴵᴻᴬᴸ Wolfenstein" userId="215f646470bc261a" providerId="LiveId" clId="{4F4180BA-53DE-4AEF-B918-71169721D569}" dt="2021-05-28T09:55:12.524" v="434" actId="14100"/>
          <ac:picMkLst>
            <pc:docMk/>
            <pc:sldMk cId="2734121217" sldId="404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4F4180BA-53DE-4AEF-B918-71169721D569}" dt="2021-05-28T10:12:56.541" v="1208" actId="1076"/>
          <ac:picMkLst>
            <pc:docMk/>
            <pc:sldMk cId="2734121217" sldId="404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4F4180BA-53DE-4AEF-B918-71169721D569}" dt="2021-05-28T10:13:37.329" v="1221" actId="1076"/>
          <ac:picMkLst>
            <pc:docMk/>
            <pc:sldMk cId="2734121217" sldId="404"/>
            <ac:picMk id="9" creationId="{74311DAD-1722-4ADB-93D5-A91282214E14}"/>
          </ac:picMkLst>
        </pc:picChg>
        <pc:picChg chg="mod">
          <ac:chgData name="Siniša ᵀᴴᴱ ᴼᴿᴵᴳᴵᴻᴬᴸ Wolfenstein" userId="215f646470bc261a" providerId="LiveId" clId="{4F4180BA-53DE-4AEF-B918-71169721D569}" dt="2021-05-28T10:13:07.454" v="1210" actId="1076"/>
          <ac:picMkLst>
            <pc:docMk/>
            <pc:sldMk cId="2734121217" sldId="404"/>
            <ac:picMk id="10" creationId="{95489752-3D14-4ACE-A85A-A01CFD673551}"/>
          </ac:picMkLst>
        </pc:picChg>
        <pc:picChg chg="mod">
          <ac:chgData name="Siniša ᵀᴴᴱ ᴼᴿᴵᴳᴵᴻᴬᴸ Wolfenstein" userId="215f646470bc261a" providerId="LiveId" clId="{4F4180BA-53DE-4AEF-B918-71169721D569}" dt="2021-05-28T10:13:24.982" v="1217" actId="1076"/>
          <ac:picMkLst>
            <pc:docMk/>
            <pc:sldMk cId="2734121217" sldId="404"/>
            <ac:picMk id="11" creationId="{08173794-EC73-46D5-80F4-CBC48A9B8C6F}"/>
          </ac:picMkLst>
        </pc:picChg>
        <pc:picChg chg="add mod">
          <ac:chgData name="Siniša ᵀᴴᴱ ᴼᴿᴵᴳᴵᴻᴬᴸ Wolfenstein" userId="215f646470bc261a" providerId="LiveId" clId="{4F4180BA-53DE-4AEF-B918-71169721D569}" dt="2021-05-28T10:13:45.166" v="1224" actId="14100"/>
          <ac:picMkLst>
            <pc:docMk/>
            <pc:sldMk cId="2734121217" sldId="404"/>
            <ac:picMk id="12" creationId="{0A9DEF9A-564D-496B-B2BB-4C182D94AFC1}"/>
          </ac:picMkLst>
        </pc:picChg>
        <pc:picChg chg="add mod">
          <ac:chgData name="Siniša ᵀᴴᴱ ᴼᴿᴵᴳᴵᴻᴬᴸ Wolfenstein" userId="215f646470bc261a" providerId="LiveId" clId="{4F4180BA-53DE-4AEF-B918-71169721D569}" dt="2021-05-28T10:13:54.504" v="1228" actId="1076"/>
          <ac:picMkLst>
            <pc:docMk/>
            <pc:sldMk cId="2734121217" sldId="404"/>
            <ac:picMk id="13" creationId="{F541FC4B-9625-44A5-8A71-D025748A3DC0}"/>
          </ac:picMkLst>
        </pc:picChg>
        <pc:picChg chg="add mod">
          <ac:chgData name="Siniša ᵀᴴᴱ ᴼᴿᴵᴳᴵᴻᴬᴸ Wolfenstein" userId="215f646470bc261a" providerId="LiveId" clId="{4F4180BA-53DE-4AEF-B918-71169721D569}" dt="2021-05-28T10:14:03.222" v="1238" actId="1036"/>
          <ac:picMkLst>
            <pc:docMk/>
            <pc:sldMk cId="2734121217" sldId="404"/>
            <ac:picMk id="14" creationId="{6A5B5F0C-AA74-4C12-898F-51D4FB8EEC47}"/>
          </ac:picMkLst>
        </pc:picChg>
        <pc:picChg chg="add mod">
          <ac:chgData name="Siniša ᵀᴴᴱ ᴼᴿᴵᴳᴵᴻᴬᴸ Wolfenstein" userId="215f646470bc261a" providerId="LiveId" clId="{4F4180BA-53DE-4AEF-B918-71169721D569}" dt="2021-05-28T10:14:13.777" v="1249" actId="1038"/>
          <ac:picMkLst>
            <pc:docMk/>
            <pc:sldMk cId="2734121217" sldId="404"/>
            <ac:picMk id="15" creationId="{E270B725-24BD-4E99-BA27-30943FF142CA}"/>
          </ac:picMkLst>
        </pc:picChg>
        <pc:picChg chg="add mod">
          <ac:chgData name="Siniša ᵀᴴᴱ ᴼᴿᴵᴳᴵᴻᴬᴸ Wolfenstein" userId="215f646470bc261a" providerId="LiveId" clId="{4F4180BA-53DE-4AEF-B918-71169721D569}" dt="2021-05-28T10:14:24.497" v="1256" actId="1037"/>
          <ac:picMkLst>
            <pc:docMk/>
            <pc:sldMk cId="2734121217" sldId="404"/>
            <ac:picMk id="16" creationId="{75C0F9A9-A7EF-41D7-87A2-73F6F4FF9255}"/>
          </ac:picMkLst>
        </pc:picChg>
        <pc:picChg chg="mod">
          <ac:chgData name="Siniša ᵀᴴᴱ ᴼᴿᴵᴳᴵᴻᴬᴸ Wolfenstein" userId="215f646470bc261a" providerId="LiveId" clId="{4F4180BA-53DE-4AEF-B918-71169721D569}" dt="2021-05-28T10:13:16.800" v="1214" actId="14100"/>
          <ac:picMkLst>
            <pc:docMk/>
            <pc:sldMk cId="2734121217" sldId="404"/>
            <ac:picMk id="17" creationId="{0FC7B86A-415B-4443-88C0-65F3D6F461CC}"/>
          </ac:picMkLst>
        </pc:picChg>
        <pc:picChg chg="add mod">
          <ac:chgData name="Siniša ᵀᴴᴱ ᴼᴿᴵᴳᴵᴻᴬᴸ Wolfenstein" userId="215f646470bc261a" providerId="LiveId" clId="{4F4180BA-53DE-4AEF-B918-71169721D569}" dt="2021-05-28T10:14:32.029" v="1259" actId="14100"/>
          <ac:picMkLst>
            <pc:docMk/>
            <pc:sldMk cId="2734121217" sldId="404"/>
            <ac:picMk id="18" creationId="{0763B6D4-4A45-49B3-9D71-96C01419B79E}"/>
          </ac:picMkLst>
        </pc:picChg>
        <pc:picChg chg="mod">
          <ac:chgData name="Siniša ᵀᴴᴱ ᴼᴿᴵᴳᴵᴻᴬᴸ Wolfenstein" userId="215f646470bc261a" providerId="LiveId" clId="{4F4180BA-53DE-4AEF-B918-71169721D569}" dt="2021-05-28T10:13:31.175" v="1219" actId="14100"/>
          <ac:picMkLst>
            <pc:docMk/>
            <pc:sldMk cId="2734121217" sldId="404"/>
            <ac:picMk id="20" creationId="{FBBB7DE0-2EA1-4BAC-B81D-5543C0846F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9.12.2022.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mhjq4zu320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8;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Time to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travel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Self-check</a:t>
            </a:r>
            <a:r>
              <a:rPr lang="hr-HR" sz="4400" dirty="0">
                <a:ea typeface="Cambria" panose="02040503050406030204" pitchFamily="18" charset="0"/>
              </a:rPr>
              <a:t> 8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" y="19909"/>
            <a:ext cx="5106056" cy="6837465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425535" y="270191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100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8" y="1277655"/>
            <a:ext cx="10055047" cy="51732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39D15B7-796E-4C70-B2C9-85293A355360}"/>
              </a:ext>
            </a:extLst>
          </p:cNvPr>
          <p:cNvSpPr txBox="1">
            <a:spLocks/>
          </p:cNvSpPr>
          <p:nvPr/>
        </p:nvSpPr>
        <p:spPr>
          <a:xfrm>
            <a:off x="2353630" y="4613168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6A8B1E9-5F25-4BA9-B225-DF3F269139BD}"/>
              </a:ext>
            </a:extLst>
          </p:cNvPr>
          <p:cNvSpPr txBox="1">
            <a:spLocks/>
          </p:cNvSpPr>
          <p:nvPr/>
        </p:nvSpPr>
        <p:spPr>
          <a:xfrm>
            <a:off x="2353629" y="5083594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70DA78E-CC8D-49CA-B49E-2F4DC496AB0D}"/>
              </a:ext>
            </a:extLst>
          </p:cNvPr>
          <p:cNvSpPr txBox="1">
            <a:spLocks/>
          </p:cNvSpPr>
          <p:nvPr/>
        </p:nvSpPr>
        <p:spPr>
          <a:xfrm>
            <a:off x="2353628" y="551929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60F6BCA8-276A-495D-B3D7-0F96C1F2AB7E}"/>
              </a:ext>
            </a:extLst>
          </p:cNvPr>
          <p:cNvSpPr txBox="1">
            <a:spLocks/>
          </p:cNvSpPr>
          <p:nvPr/>
        </p:nvSpPr>
        <p:spPr>
          <a:xfrm>
            <a:off x="2353627" y="5963828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" y="19910"/>
            <a:ext cx="5106522" cy="68380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2" y="1630044"/>
            <a:ext cx="11484655" cy="505885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55A35F9-9613-490C-B631-74B87ACB8F34}"/>
              </a:ext>
            </a:extLst>
          </p:cNvPr>
          <p:cNvSpPr txBox="1">
            <a:spLocks/>
          </p:cNvSpPr>
          <p:nvPr/>
        </p:nvSpPr>
        <p:spPr>
          <a:xfrm>
            <a:off x="4391236" y="3540210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pet </a:t>
            </a:r>
            <a:r>
              <a:rPr lang="hr-HR" sz="2200" i="1" dirty="0" err="1">
                <a:solidFill>
                  <a:srgbClr val="FF0000"/>
                </a:solidFill>
              </a:rPr>
              <a:t>friendly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BE9EF1E-A4D4-4A63-8855-BCA823105561}"/>
              </a:ext>
            </a:extLst>
          </p:cNvPr>
          <p:cNvSpPr txBox="1">
            <a:spLocks/>
          </p:cNvSpPr>
          <p:nvPr/>
        </p:nvSpPr>
        <p:spPr>
          <a:xfrm>
            <a:off x="2061094" y="4550925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direction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30C88FC-9097-4F30-BB43-9E76548FCCF2}"/>
              </a:ext>
            </a:extLst>
          </p:cNvPr>
          <p:cNvSpPr txBox="1">
            <a:spLocks/>
          </p:cNvSpPr>
          <p:nvPr/>
        </p:nvSpPr>
        <p:spPr>
          <a:xfrm>
            <a:off x="3950140" y="5065964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air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conditioning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959D3243-220E-4A0D-A164-35CB025B6A43}"/>
              </a:ext>
            </a:extLst>
          </p:cNvPr>
          <p:cNvSpPr txBox="1">
            <a:spLocks/>
          </p:cNvSpPr>
          <p:nvPr/>
        </p:nvSpPr>
        <p:spPr>
          <a:xfrm>
            <a:off x="7055865" y="5595085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sights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3CD79E9-6732-49A0-85D6-39DBF163621A}"/>
              </a:ext>
            </a:extLst>
          </p:cNvPr>
          <p:cNvSpPr txBox="1">
            <a:spLocks/>
          </p:cNvSpPr>
          <p:nvPr/>
        </p:nvSpPr>
        <p:spPr>
          <a:xfrm>
            <a:off x="6619541" y="6147702"/>
            <a:ext cx="214586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first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class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8" grpId="0" build="p"/>
      <p:bldP spid="19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" y="19910"/>
            <a:ext cx="5106522" cy="68380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78" y="2384833"/>
            <a:ext cx="8899463" cy="31516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95489752-3D14-4ACE-A85A-A01CFD67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65" y="3275156"/>
            <a:ext cx="826306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08173794-EC73-46D5-80F4-CBC48A9B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78" y="4142158"/>
            <a:ext cx="938115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0FC7B86A-415B-4443-88C0-65F3D6F4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49" y="3698845"/>
            <a:ext cx="938115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FBBB7DE0-2EA1-4BAC-B81D-5543C084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71" y="4593461"/>
            <a:ext cx="384491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C5F1DEEC-21C0-4EF0-96C8-10351B2B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93" y="5002212"/>
            <a:ext cx="826306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" y="0"/>
            <a:ext cx="5149562" cy="685263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1" y="1637881"/>
            <a:ext cx="11745364" cy="499207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DE80A48-5CDC-43E5-89A0-824D8D2B2993}"/>
              </a:ext>
            </a:extLst>
          </p:cNvPr>
          <p:cNvSpPr txBox="1">
            <a:spLocks/>
          </p:cNvSpPr>
          <p:nvPr/>
        </p:nvSpPr>
        <p:spPr>
          <a:xfrm>
            <a:off x="4885151" y="2842591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stayed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5EB12B5-80DE-4C01-9F7C-40C85B8DC1E9}"/>
              </a:ext>
            </a:extLst>
          </p:cNvPr>
          <p:cNvSpPr txBox="1">
            <a:spLocks/>
          </p:cNvSpPr>
          <p:nvPr/>
        </p:nvSpPr>
        <p:spPr>
          <a:xfrm>
            <a:off x="9854874" y="2835296"/>
            <a:ext cx="170426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321ACAB-A115-4E41-AF0D-6A4A799729A5}"/>
              </a:ext>
            </a:extLst>
          </p:cNvPr>
          <p:cNvSpPr txBox="1">
            <a:spLocks/>
          </p:cNvSpPr>
          <p:nvPr/>
        </p:nvSpPr>
        <p:spPr>
          <a:xfrm>
            <a:off x="9638353" y="3280016"/>
            <a:ext cx="170426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saw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6632E3E0-059B-4CEA-904A-65C9C8B79786}"/>
              </a:ext>
            </a:extLst>
          </p:cNvPr>
          <p:cNvSpPr txBox="1">
            <a:spLocks/>
          </p:cNvSpPr>
          <p:nvPr/>
        </p:nvSpPr>
        <p:spPr>
          <a:xfrm>
            <a:off x="5102440" y="4227861"/>
            <a:ext cx="170426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listened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654BD2FC-7337-4BDF-90ED-D1DAD91F66EF}"/>
              </a:ext>
            </a:extLst>
          </p:cNvPr>
          <p:cNvSpPr txBox="1">
            <a:spLocks/>
          </p:cNvSpPr>
          <p:nvPr/>
        </p:nvSpPr>
        <p:spPr>
          <a:xfrm>
            <a:off x="5073379" y="4706003"/>
            <a:ext cx="229652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liked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66F2D5AB-00A2-40A5-A399-5E0325726D76}"/>
              </a:ext>
            </a:extLst>
          </p:cNvPr>
          <p:cNvSpPr txBox="1">
            <a:spLocks/>
          </p:cNvSpPr>
          <p:nvPr/>
        </p:nvSpPr>
        <p:spPr>
          <a:xfrm>
            <a:off x="8544559" y="4697463"/>
            <a:ext cx="238834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like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84C231E0-6577-4F98-A91C-42DE51AEF126}"/>
              </a:ext>
            </a:extLst>
          </p:cNvPr>
          <p:cNvSpPr txBox="1">
            <a:spLocks/>
          </p:cNvSpPr>
          <p:nvPr/>
        </p:nvSpPr>
        <p:spPr>
          <a:xfrm>
            <a:off x="6806703" y="5153593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came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7F1E0EF-E4F8-4A35-9C86-2AA685A6C783}"/>
              </a:ext>
            </a:extLst>
          </p:cNvPr>
          <p:cNvSpPr txBox="1">
            <a:spLocks/>
          </p:cNvSpPr>
          <p:nvPr/>
        </p:nvSpPr>
        <p:spPr>
          <a:xfrm>
            <a:off x="497503" y="5631054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attended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750C64C5-728C-4AAC-B44A-C491C8A30023}"/>
              </a:ext>
            </a:extLst>
          </p:cNvPr>
          <p:cNvSpPr txBox="1">
            <a:spLocks/>
          </p:cNvSpPr>
          <p:nvPr/>
        </p:nvSpPr>
        <p:spPr>
          <a:xfrm>
            <a:off x="5503527" y="5619890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tried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B053B046-5F17-46BB-8700-A90F021678F8}"/>
              </a:ext>
            </a:extLst>
          </p:cNvPr>
          <p:cNvSpPr txBox="1">
            <a:spLocks/>
          </p:cNvSpPr>
          <p:nvPr/>
        </p:nvSpPr>
        <p:spPr>
          <a:xfrm>
            <a:off x="716455" y="6089860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was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0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14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" y="-12525"/>
            <a:ext cx="5158997" cy="686518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0" y="1430919"/>
            <a:ext cx="11281050" cy="52517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47E00FE-1B45-4519-903C-14EE61C76591}"/>
              </a:ext>
            </a:extLst>
          </p:cNvPr>
          <p:cNvSpPr txBox="1">
            <a:spLocks/>
          </p:cNvSpPr>
          <p:nvPr/>
        </p:nvSpPr>
        <p:spPr>
          <a:xfrm>
            <a:off x="7452986" y="2567019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64BD499-27FE-491D-B6F5-7FDC3C35D360}"/>
              </a:ext>
            </a:extLst>
          </p:cNvPr>
          <p:cNvSpPr txBox="1">
            <a:spLocks/>
          </p:cNvSpPr>
          <p:nvPr/>
        </p:nvSpPr>
        <p:spPr>
          <a:xfrm>
            <a:off x="5370054" y="3025610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cathes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0AA9F3E7-F097-4E14-81BC-192A7F22A335}"/>
              </a:ext>
            </a:extLst>
          </p:cNvPr>
          <p:cNvSpPr txBox="1">
            <a:spLocks/>
          </p:cNvSpPr>
          <p:nvPr/>
        </p:nvSpPr>
        <p:spPr>
          <a:xfrm>
            <a:off x="9920614" y="3037788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eat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BEEB0266-D8A2-4A73-A865-A78EA3164B42}"/>
              </a:ext>
            </a:extLst>
          </p:cNvPr>
          <p:cNvSpPr txBox="1">
            <a:spLocks/>
          </p:cNvSpPr>
          <p:nvPr/>
        </p:nvSpPr>
        <p:spPr>
          <a:xfrm>
            <a:off x="7422104" y="3485286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help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1C2493AE-2015-4033-9438-92D8073D49F2}"/>
              </a:ext>
            </a:extLst>
          </p:cNvPr>
          <p:cNvSpPr txBox="1">
            <a:spLocks/>
          </p:cNvSpPr>
          <p:nvPr/>
        </p:nvSpPr>
        <p:spPr>
          <a:xfrm>
            <a:off x="8386175" y="3942463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C4DFE10E-ACF6-410E-A0F0-625F8A17DFCB}"/>
              </a:ext>
            </a:extLst>
          </p:cNvPr>
          <p:cNvSpPr txBox="1">
            <a:spLocks/>
          </p:cNvSpPr>
          <p:nvPr/>
        </p:nvSpPr>
        <p:spPr>
          <a:xfrm>
            <a:off x="6619087" y="4383779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61A26942-6BBB-4025-A5AC-45FBD0695120}"/>
              </a:ext>
            </a:extLst>
          </p:cNvPr>
          <p:cNvSpPr txBox="1">
            <a:spLocks/>
          </p:cNvSpPr>
          <p:nvPr/>
        </p:nvSpPr>
        <p:spPr>
          <a:xfrm>
            <a:off x="6519797" y="4834612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makes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4D0BB633-9E6E-4236-9266-34BF68E89DEA}"/>
              </a:ext>
            </a:extLst>
          </p:cNvPr>
          <p:cNvSpPr txBox="1">
            <a:spLocks/>
          </p:cNvSpPr>
          <p:nvPr/>
        </p:nvSpPr>
        <p:spPr>
          <a:xfrm>
            <a:off x="5247314" y="5294917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offer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B0877CE2-F380-4802-8947-88394F8312FC}"/>
              </a:ext>
            </a:extLst>
          </p:cNvPr>
          <p:cNvSpPr txBox="1">
            <a:spLocks/>
          </p:cNvSpPr>
          <p:nvPr/>
        </p:nvSpPr>
        <p:spPr>
          <a:xfrm>
            <a:off x="2559951" y="5711051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C5E0667D-C7C9-47B6-8A05-908F6DC56B80}"/>
              </a:ext>
            </a:extLst>
          </p:cNvPr>
          <p:cNvSpPr txBox="1">
            <a:spLocks/>
          </p:cNvSpPr>
          <p:nvPr/>
        </p:nvSpPr>
        <p:spPr>
          <a:xfrm>
            <a:off x="7647552" y="5724587"/>
            <a:ext cx="186637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6697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 build="p"/>
      <p:bldP spid="13" grpId="0" build="p"/>
      <p:bldP spid="14" grpId="0" build="p"/>
      <p:bldP spid="15" grpId="0" build="p"/>
      <p:bldP spid="16" grpId="0" build="p"/>
      <p:bldP spid="18" grpId="0" build="p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" y="0"/>
            <a:ext cx="5155747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9" y="2269655"/>
            <a:ext cx="11144205" cy="25327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95489752-3D14-4ACE-A85A-A01CFD67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04" y="2905354"/>
            <a:ext cx="69556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08173794-EC73-46D5-80F4-CBC48A9B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29" y="3339125"/>
            <a:ext cx="934268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0FC7B86A-415B-4443-88C0-65F3D6F4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44" y="2881241"/>
            <a:ext cx="1107133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FBBB7DE0-2EA1-4BAC-B81D-5543C084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51" y="3339125"/>
            <a:ext cx="934268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74311DAD-1722-4ADB-93D5-A9128221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268" y="3339125"/>
            <a:ext cx="934268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0A9DEF9A-564D-496B-B2BB-4C182D94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24" y="3833110"/>
            <a:ext cx="442069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F541FC4B-9625-44A5-8A71-D025748A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07" y="3802876"/>
            <a:ext cx="39053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6A5B5F0C-AA74-4C12-898F-51D4FB8E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14" y="3779702"/>
            <a:ext cx="56085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E270B725-24BD-4E99-BA27-30943FF1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00" y="4239797"/>
            <a:ext cx="745919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75C0F9A9-A7EF-41D7-87A2-73F6F4FF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1" y="4244137"/>
            <a:ext cx="507239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0763B6D4-4A45-49B3-9D71-96C01419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76" y="4244137"/>
            <a:ext cx="380701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" y="6326"/>
            <a:ext cx="5121536" cy="685015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8788671" y="180053"/>
            <a:ext cx="3198889" cy="141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circle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7" y="288485"/>
            <a:ext cx="8337385" cy="57465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198101F4-3C25-4A44-8195-36A7262B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6" y="108500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F98868A9-6F97-4FA1-94E7-60CEE5D0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7" y="237889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23FD1D9-64C1-4A14-B239-5FBC634C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1" y="515110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B31344C-C809-48C3-85E6-E4B8BB1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70" y="132861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76EED36-D540-4AF1-9458-30E30F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70" y="272987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BB6E6CB-DB94-4D25-B903-7EF3F3B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70" y="385700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96C8DEF-97C9-48ED-8235-6912DA9F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71" y="5424969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7B79922-E8CD-4935-8F02-B69BA24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86" y="82293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F563E68-8D91-4888-9FC9-BAC846990A64}"/>
              </a:ext>
            </a:extLst>
          </p:cNvPr>
          <p:cNvSpPr txBox="1">
            <a:spLocks/>
          </p:cNvSpPr>
          <p:nvPr/>
        </p:nvSpPr>
        <p:spPr>
          <a:xfrm>
            <a:off x="8788671" y="1585127"/>
            <a:ext cx="3066585" cy="633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5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07112284-CDA4-497E-AA6B-A755D7AF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4516" flipH="1" flipV="1">
            <a:off x="7842056" y="2756800"/>
            <a:ext cx="2806776" cy="1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03A6ED2-998A-49F2-AE0F-6C531227C4CB}"/>
              </a:ext>
            </a:extLst>
          </p:cNvPr>
          <p:cNvSpPr txBox="1">
            <a:spLocks/>
          </p:cNvSpPr>
          <p:nvPr/>
        </p:nvSpPr>
        <p:spPr>
          <a:xfrm>
            <a:off x="8788671" y="4647105"/>
            <a:ext cx="3382688" cy="503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/>
              <a:t>Let’s</a:t>
            </a:r>
            <a:r>
              <a:rPr lang="hr-HR" sz="2100" i="1" dirty="0"/>
              <a:t> </a:t>
            </a:r>
            <a:r>
              <a:rPr lang="hr-HR" sz="2100" i="1" dirty="0" err="1"/>
              <a:t>practise</a:t>
            </a:r>
            <a:r>
              <a:rPr lang="hr-HR" sz="2100" i="1" dirty="0"/>
              <a:t>:</a:t>
            </a:r>
            <a:br>
              <a:rPr lang="hr-HR" sz="2100" i="1" dirty="0"/>
            </a:br>
            <a:r>
              <a:rPr lang="hr-HR" sz="2100" i="1" dirty="0">
                <a:hlinkClick r:id="rId6"/>
              </a:rPr>
              <a:t>https://learningapps.org/watch?v=pmhjq4zu320</a:t>
            </a:r>
            <a:endParaRPr lang="hr-HR" sz="2100" i="1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  <p:pic>
        <p:nvPicPr>
          <p:cNvPr id="3" name="Picture 2" descr="Vidi izvornu sliku">
            <a:extLst>
              <a:ext uri="{FF2B5EF4-FFF2-40B4-BE49-F238E27FC236}">
                <a16:creationId xmlns:a16="http://schemas.microsoft.com/office/drawing/2014/main" id="{6193C55A-3527-4424-BD01-2022FA114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43" y="1891430"/>
            <a:ext cx="640251" cy="6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2CA41EE-57B4-4A9E-AD22-1AA3554A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6" y="430592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" y="6325"/>
            <a:ext cx="5119332" cy="684720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023609" y="130699"/>
            <a:ext cx="7103327" cy="225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Na toplomjerima označi koliko su ti jasni sadržaji osme teme.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Možeš li imenovati prijevozna sredstva i tipove smještaja?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razgovarati o navikama na putovanju u sadašnjosti i prošlosti?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razgovarati o povijesnim turističkim znamenitostima?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planirati putovanje i kupovati kartu?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napraviti </a:t>
            </a:r>
            <a:r>
              <a:rPr lang="hr-HR" sz="2000" i="1" dirty="0" err="1">
                <a:solidFill>
                  <a:srgbClr val="0070C0"/>
                </a:solidFill>
              </a:rPr>
              <a:t>infografiku</a:t>
            </a:r>
            <a:r>
              <a:rPr lang="hr-HR" sz="2000" i="1" dirty="0">
                <a:solidFill>
                  <a:srgbClr val="0070C0"/>
                </a:solidFill>
              </a:rPr>
              <a:t> o svojoj školskoj godini?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4" y="2384672"/>
            <a:ext cx="7795496" cy="410702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9E33374-58C6-47A9-AC05-646F18131090}"/>
              </a:ext>
            </a:extLst>
          </p:cNvPr>
          <p:cNvSpPr txBox="1">
            <a:spLocks/>
          </p:cNvSpPr>
          <p:nvPr/>
        </p:nvSpPr>
        <p:spPr>
          <a:xfrm>
            <a:off x="8869405" y="4029565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mogu sam, jasno mi je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8418703-34DE-4FE2-9335-74F2EAC9B16F}"/>
              </a:ext>
            </a:extLst>
          </p:cNvPr>
          <p:cNvSpPr txBox="1">
            <a:spLocks/>
          </p:cNvSpPr>
          <p:nvPr/>
        </p:nvSpPr>
        <p:spPr>
          <a:xfrm>
            <a:off x="8869405" y="4741937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trebam malo pomoći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45FB64-731A-4110-938E-7577F810A03C}"/>
              </a:ext>
            </a:extLst>
          </p:cNvPr>
          <p:cNvSpPr txBox="1">
            <a:spLocks/>
          </p:cNvSpPr>
          <p:nvPr/>
        </p:nvSpPr>
        <p:spPr>
          <a:xfrm>
            <a:off x="8869404" y="543474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moram još vježbati</a:t>
            </a:r>
          </a:p>
        </p:txBody>
      </p:sp>
    </p:spTree>
    <p:extLst>
      <p:ext uri="{BB962C8B-B14F-4D97-AF65-F5344CB8AC3E}">
        <p14:creationId xmlns:p14="http://schemas.microsoft.com/office/powerpoint/2010/main" val="31580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build="p"/>
      <p:bldP spid="22" grpId="0" build="p"/>
      <p:bldP spid="2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153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 Light</vt:lpstr>
      <vt:lpstr>Avenir Next LT Pro</vt:lpstr>
      <vt:lpstr>Calibri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191</cp:revision>
  <dcterms:created xsi:type="dcterms:W3CDTF">2020-09-15T16:13:04Z</dcterms:created>
  <dcterms:modified xsi:type="dcterms:W3CDTF">2022-12-09T11:05:44Z</dcterms:modified>
</cp:coreProperties>
</file>